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9C16B4-027F-4D47-B703-2253E6AEBACF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99C39D9-7E9B-4F72-9DF9-C2DAC8DC0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Personal savings in the United States are less than 2% of disposable income.  Yet, savings are important for economic growth as businesses and the governments borrow these funds for investment.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MARKET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the best features of both a savings and a checking account.  </a:t>
            </a:r>
          </a:p>
          <a:p>
            <a:r>
              <a:rPr lang="en-US" dirty="0" smtClean="0"/>
              <a:t>You can earn interest on the principal in your account and the interest rate is higher than a regular savings account.</a:t>
            </a:r>
          </a:p>
          <a:p>
            <a:r>
              <a:rPr lang="en-US" dirty="0" smtClean="0"/>
              <a:t>You can write checks, but you are limited in the amount of checks that you can write.</a:t>
            </a:r>
          </a:p>
          <a:p>
            <a:r>
              <a:rPr lang="en-US" dirty="0" smtClean="0"/>
              <a:t>Can charge you a fee for going below a certain balance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MARKET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  better interest rates, high liquidity</a:t>
            </a:r>
          </a:p>
          <a:p>
            <a:r>
              <a:rPr lang="en-US" dirty="0" smtClean="0"/>
              <a:t>CONS:  requires a greater initial deposit, may have limited transfers/withdrawals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(Certificate of Deposit)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Best suited to those who have funds that can remain completely untouched for longer periods of time.</a:t>
            </a:r>
          </a:p>
          <a:p>
            <a:endParaRPr lang="en-US" dirty="0" smtClean="0"/>
          </a:p>
          <a:p>
            <a:r>
              <a:rPr lang="en-US" dirty="0" smtClean="0"/>
              <a:t>They have a specific fixed term (Maturity) and usually a fixed interest rate.</a:t>
            </a:r>
          </a:p>
          <a:p>
            <a:endParaRPr lang="en-US" dirty="0" smtClean="0"/>
          </a:p>
          <a:p>
            <a:r>
              <a:rPr lang="en-US" dirty="0" smtClean="0"/>
              <a:t>PROS:  Higher interest rates, often insured by Gov.</a:t>
            </a:r>
          </a:p>
          <a:p>
            <a:r>
              <a:rPr lang="en-US" dirty="0" smtClean="0"/>
              <a:t>CONS:  Fees charged to you if you withdraw money before maturity, Low liquidity.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Issued by the federal government</a:t>
            </a:r>
          </a:p>
          <a:p>
            <a:endParaRPr lang="en-US" dirty="0" smtClean="0"/>
          </a:p>
          <a:p>
            <a:r>
              <a:rPr lang="en-US" dirty="0" smtClean="0"/>
              <a:t>Little risk because bonds are guaranteed by Gov. funds</a:t>
            </a:r>
          </a:p>
          <a:p>
            <a:endParaRPr lang="en-US" dirty="0" smtClean="0"/>
          </a:p>
          <a:p>
            <a:r>
              <a:rPr lang="en-US" dirty="0" smtClean="0"/>
              <a:t>Purchase for less than face value and redeem @ face value upon maturity.</a:t>
            </a:r>
          </a:p>
          <a:p>
            <a:endParaRPr lang="en-US" dirty="0" smtClean="0"/>
          </a:p>
          <a:p>
            <a:r>
              <a:rPr lang="en-US" dirty="0" smtClean="0"/>
              <a:t>By selling bonds, the government gains money for Gov. funded programs.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4038600"/>
          </a:xfrm>
        </p:spPr>
        <p:txBody>
          <a:bodyPr/>
          <a:lstStyle/>
          <a:p>
            <a:r>
              <a:rPr lang="en-US" dirty="0" smtClean="0"/>
              <a:t>You know that savings affects your future, but how does savings impact the economy as a whole?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Essential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choices you make with your money determine the quality of your life. 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000" b="1" dirty="0" smtClean="0"/>
              <a:t>You know that savings affects your future, but how does savings impact the economy as a whole?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Choosing a type of savings account depends on what you’re saving for!</a:t>
            </a:r>
            <a:endParaRPr lang="en-US" dirty="0"/>
          </a:p>
        </p:txBody>
      </p:sp>
      <p:pic>
        <p:nvPicPr>
          <p:cNvPr id="23554" name="Picture 2" descr="http://www.imperfectwomen.com/wp-content/uploads/saving-money-during-hard-financial-times-01-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48000"/>
            <a:ext cx="4686300" cy="32385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 these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1.  What are you saving for?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2.  How comfortable are you with risk?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3.  How liquid do you need your savings to be?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400800" cy="4572000"/>
          </a:xfrm>
        </p:spPr>
        <p:txBody>
          <a:bodyPr/>
          <a:lstStyle/>
          <a:p>
            <a:r>
              <a:rPr lang="en-US" dirty="0" smtClean="0"/>
              <a:t>Refers to </a:t>
            </a:r>
            <a:r>
              <a:rPr lang="en-US" b="1" dirty="0" smtClean="0"/>
              <a:t>how easily or quickly </a:t>
            </a:r>
            <a:r>
              <a:rPr lang="en-US" dirty="0" smtClean="0"/>
              <a:t>you can withdraw your money.</a:t>
            </a:r>
          </a:p>
          <a:p>
            <a:endParaRPr lang="en-US" dirty="0" smtClean="0"/>
          </a:p>
          <a:p>
            <a:r>
              <a:rPr lang="en-US" dirty="0" smtClean="0"/>
              <a:t>EX: Accounts with high interest rates require that you do not withdraw funds for a given amount of time AND may charge fees if you do so.</a:t>
            </a:r>
          </a:p>
          <a:p>
            <a:pPr lvl="2"/>
            <a:r>
              <a:rPr lang="en-US" dirty="0" smtClean="0"/>
              <a:t>The money in this type of account is “less liquid”</a:t>
            </a:r>
            <a:endParaRPr lang="en-US" dirty="0"/>
          </a:p>
        </p:txBody>
      </p:sp>
      <p:pic>
        <p:nvPicPr>
          <p:cNvPr id="26626" name="Picture 2" descr="http://www.maine.gov/dhhs/eng/water/images/water-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0"/>
            <a:ext cx="1828800" cy="20084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188240"/>
          </a:xfrm>
        </p:spPr>
        <p:txBody>
          <a:bodyPr/>
          <a:lstStyle/>
          <a:p>
            <a:r>
              <a:rPr lang="en-US" dirty="0" smtClean="0"/>
              <a:t>The amount of money in your account.</a:t>
            </a:r>
            <a:endParaRPr lang="en-US" dirty="0"/>
          </a:p>
        </p:txBody>
      </p:sp>
      <p:pic>
        <p:nvPicPr>
          <p:cNvPr id="28674" name="Picture 2" descr="http://farm4.static.flickr.com/3068/2888411867_037d707c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4398659" cy="3790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416840"/>
          </a:xfrm>
        </p:spPr>
        <p:txBody>
          <a:bodyPr/>
          <a:lstStyle/>
          <a:p>
            <a:r>
              <a:rPr lang="en-US" dirty="0" smtClean="0"/>
              <a:t>The length of time that money must be deposited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most basic way to start saving.  </a:t>
            </a:r>
          </a:p>
          <a:p>
            <a:endParaRPr lang="en-US" dirty="0" smtClean="0"/>
          </a:p>
          <a:p>
            <a:r>
              <a:rPr lang="en-US" dirty="0" smtClean="0"/>
              <a:t>Make deposits and withdrawals by visiting the bank or using an ATM Card.</a:t>
            </a:r>
          </a:p>
          <a:p>
            <a:endParaRPr lang="en-US" dirty="0" smtClean="0"/>
          </a:p>
          <a:p>
            <a:r>
              <a:rPr lang="en-US" dirty="0" smtClean="0"/>
              <a:t>Withdraw at any time, but interest rates are low.</a:t>
            </a:r>
          </a:p>
          <a:p>
            <a:endParaRPr lang="en-US" dirty="0" smtClean="0"/>
          </a:p>
          <a:p>
            <a:r>
              <a:rPr lang="en-US" dirty="0" smtClean="0"/>
              <a:t>PROS:  low risk, high level of liquidity</a:t>
            </a:r>
          </a:p>
          <a:p>
            <a:r>
              <a:rPr lang="en-US" dirty="0" smtClean="0"/>
              <a:t>CONS: low interest rate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deposit account for the purpose of providing convenient access to your funds whenever and wherever you want them.</a:t>
            </a:r>
          </a:p>
          <a:p>
            <a:endParaRPr lang="en-US" dirty="0" smtClean="0"/>
          </a:p>
          <a:p>
            <a:r>
              <a:rPr lang="en-US" dirty="0" smtClean="0"/>
              <a:t>Many require a minimum balance in order to maintain an interest rate and to avoid banking fees.</a:t>
            </a:r>
          </a:p>
          <a:p>
            <a:endParaRPr lang="en-US" dirty="0" smtClean="0"/>
          </a:p>
          <a:p>
            <a:r>
              <a:rPr lang="en-US" dirty="0" smtClean="0"/>
              <a:t>PROS:  low risk, high level of liquidity</a:t>
            </a:r>
          </a:p>
          <a:p>
            <a:r>
              <a:rPr lang="en-US" dirty="0" smtClean="0"/>
              <a:t>CONS: low interest rate, usually requires a balance to avoid fees.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487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Slide 1</vt:lpstr>
      <vt:lpstr>Today’s Essential Question:</vt:lpstr>
      <vt:lpstr>Choosing a type of savings account depends on what you’re saving for!</vt:lpstr>
      <vt:lpstr>Ask yourself these questions…</vt:lpstr>
      <vt:lpstr>LIQUIDITY</vt:lpstr>
      <vt:lpstr>BALANCE</vt:lpstr>
      <vt:lpstr>MATURITY</vt:lpstr>
      <vt:lpstr>SAVINGS ACCOUNT</vt:lpstr>
      <vt:lpstr>CHECKING ACCOUNT</vt:lpstr>
      <vt:lpstr>MONEY MARKET ACCOUNT</vt:lpstr>
      <vt:lpstr>MONEY MARKET ACCOUNT</vt:lpstr>
      <vt:lpstr>CD (Certificate of Deposit)</vt:lpstr>
      <vt:lpstr>SAVINGS BONDS</vt:lpstr>
      <vt:lpstr>You know that savings affects your future, but how does savings impact the economy as a whole? 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type of savings account depends on what you’re saving for!</dc:title>
  <dc:creator>LeRoy Technology</dc:creator>
  <cp:lastModifiedBy>LeRoy Technology</cp:lastModifiedBy>
  <cp:revision>6</cp:revision>
  <dcterms:created xsi:type="dcterms:W3CDTF">2012-01-18T15:24:37Z</dcterms:created>
  <dcterms:modified xsi:type="dcterms:W3CDTF">2012-01-26T15:47:28Z</dcterms:modified>
</cp:coreProperties>
</file>