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E8BDA1-673E-40DD-9D70-1F052ADD9B19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BCF54A-AC76-4AFF-9DCE-FE9CD091279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edlink.org/lessons/docs_lessons/745_howlaborgotitsday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Growth &amp; Development of Labor Unions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So, what is a labor union?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were labor unions formed?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Labor 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“How Labor Got It’s Day”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SHOPS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Workers did not have to join a union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Workers could be hired only if they first joined a union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CLOSED SHOPS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1886- 700,000 members</a:t>
            </a:r>
          </a:p>
          <a:p>
            <a:pPr lvl="2"/>
            <a:r>
              <a:rPr lang="en-US" sz="3200" dirty="0" smtClean="0"/>
              <a:t>8 hour workday</a:t>
            </a:r>
          </a:p>
          <a:p>
            <a:pPr lvl="2"/>
            <a:r>
              <a:rPr lang="en-US" sz="3200" dirty="0" smtClean="0"/>
              <a:t>End child labor</a:t>
            </a:r>
          </a:p>
          <a:p>
            <a:pPr lvl="3"/>
            <a:r>
              <a:rPr lang="en-US" sz="3200" dirty="0" smtClean="0"/>
              <a:t>Marches</a:t>
            </a:r>
          </a:p>
          <a:p>
            <a:pPr lvl="3"/>
            <a:r>
              <a:rPr lang="en-US" sz="3200" dirty="0" smtClean="0"/>
              <a:t>Demonstrations</a:t>
            </a:r>
          </a:p>
          <a:p>
            <a:pPr lvl="3"/>
            <a:r>
              <a:rPr lang="en-US" sz="3200" dirty="0" smtClean="0"/>
              <a:t>Violence</a:t>
            </a:r>
          </a:p>
          <a:p>
            <a:pPr lvl="3"/>
            <a:endParaRPr lang="en-US" sz="3200" dirty="0" smtClean="0"/>
          </a:p>
          <a:p>
            <a:pPr lvl="3"/>
            <a:r>
              <a:rPr lang="en-US" sz="3200" dirty="0" smtClean="0"/>
              <a:t>Lost their power around 1900’s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KNIGHTS OF LABOR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Samuel Gompers: </a:t>
            </a:r>
            <a:r>
              <a:rPr lang="en-US" i="1" dirty="0" smtClean="0"/>
              <a:t>“Unions should focus their efforts towards higher wages and better working conditions.”</a:t>
            </a:r>
          </a:p>
          <a:p>
            <a:endParaRPr lang="en-US" i="1" dirty="0" smtClean="0"/>
          </a:p>
          <a:p>
            <a:r>
              <a:rPr lang="en-US" dirty="0" smtClean="0"/>
              <a:t>1914- AFL had more than 2 million members</a:t>
            </a:r>
          </a:p>
          <a:p>
            <a:endParaRPr lang="en-US" dirty="0" smtClean="0"/>
          </a:p>
          <a:p>
            <a:r>
              <a:rPr lang="en-US" dirty="0" smtClean="0"/>
              <a:t>1920- Union members start to decline</a:t>
            </a:r>
          </a:p>
          <a:p>
            <a:endParaRPr lang="en-US" dirty="0" smtClean="0"/>
          </a:p>
          <a:p>
            <a:r>
              <a:rPr lang="en-US" dirty="0" smtClean="0"/>
              <a:t>1930- Great Depression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FEDERATION OF LABOR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LOCAL UNIONS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1912904"/>
          </a:xfrm>
        </p:spPr>
        <p:txBody>
          <a:bodyPr/>
          <a:lstStyle/>
          <a:p>
            <a:r>
              <a:rPr lang="en-US" dirty="0" smtClean="0"/>
              <a:t>Comprised of people who work for a specific company or in a specific area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1989104"/>
          </a:xfrm>
        </p:spPr>
        <p:txBody>
          <a:bodyPr/>
          <a:lstStyle/>
          <a:p>
            <a:r>
              <a:rPr lang="en-US" dirty="0" smtClean="0"/>
              <a:t>National unions with local chapters</a:t>
            </a:r>
          </a:p>
          <a:p>
            <a:pPr lvl="1"/>
            <a:r>
              <a:rPr lang="en-US" dirty="0" smtClean="0"/>
              <a:t>EX: Saw Operators Union of America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NATIONAL UNIONS</a:t>
            </a: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2362200" y="4191000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txBody>
          <a:bodyPr vert="horz" lIns="91440" tIns="45720" rIns="91440" bIns="4572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 UNIONS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990600" y="4945096"/>
            <a:ext cx="7620000" cy="1455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Affiliation</a:t>
            </a:r>
          </a:p>
          <a:p>
            <a:pPr marL="731520" lvl="1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en-US" sz="2600" baseline="0" dirty="0" smtClean="0"/>
              <a:t>EX:</a:t>
            </a:r>
            <a:r>
              <a:rPr lang="en-US" sz="2600" dirty="0" smtClean="0"/>
              <a:t> National Education Association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Read through your scenario</a:t>
            </a:r>
          </a:p>
          <a:p>
            <a:pPr marL="457200" indent="-457200">
              <a:buAutoNum type="arabicPeriod"/>
            </a:pPr>
            <a:r>
              <a:rPr lang="en-US" dirty="0" smtClean="0"/>
              <a:t>Create a list of 10 demands that you would like met</a:t>
            </a:r>
          </a:p>
          <a:p>
            <a:pPr marL="457200" indent="-457200">
              <a:buAutoNum type="arabicPeriod"/>
            </a:pPr>
            <a:r>
              <a:rPr lang="en-US" dirty="0" smtClean="0"/>
              <a:t>Create a slogan for your union</a:t>
            </a:r>
          </a:p>
          <a:p>
            <a:pPr marL="457200" indent="-457200">
              <a:buAutoNum type="arabicPeriod"/>
            </a:pPr>
            <a:r>
              <a:rPr lang="en-US" dirty="0" smtClean="0"/>
              <a:t>Create a mission statement for your union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180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The Growth &amp; Development of Labor Unions</vt:lpstr>
      <vt:lpstr>So, what is a labor union?</vt:lpstr>
      <vt:lpstr>Why were labor unions formed?</vt:lpstr>
      <vt:lpstr>“How Labor Got It’s Day”</vt:lpstr>
      <vt:lpstr>Slide 5</vt:lpstr>
      <vt:lpstr>KNIGHTS OF LABOR</vt:lpstr>
      <vt:lpstr>AMERICAN FEDERATION OF LABOR</vt:lpstr>
      <vt:lpstr>Slide 8</vt:lpstr>
      <vt:lpstr>GROUP ACTIVITY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&amp; Development of Labor Unions</dc:title>
  <dc:creator>LeRoy Technology</dc:creator>
  <cp:lastModifiedBy>LeRoy Technology</cp:lastModifiedBy>
  <cp:revision>3</cp:revision>
  <dcterms:created xsi:type="dcterms:W3CDTF">2012-01-06T15:34:30Z</dcterms:created>
  <dcterms:modified xsi:type="dcterms:W3CDTF">2012-01-06T15:59:11Z</dcterms:modified>
</cp:coreProperties>
</file>