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5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74F1E9E-2E9B-450B-8E41-64FB531FE944}">
          <p14:sldIdLst>
            <p14:sldId id="256"/>
            <p14:sldId id="257"/>
            <p14:sldId id="265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  <p14:section name="Untitled Section" id="{36A234AA-F995-4AD3-BFED-5B1A4EDD0EBE}">
          <p14:sldIdLst>
            <p14:sldId id="269"/>
            <p14:sldId id="270"/>
            <p14:sldId id="271"/>
            <p14:sldId id="272"/>
            <p14:sldId id="273"/>
            <p14:sldId id="274"/>
            <p14:sldId id="276"/>
            <p14:sldId id="275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531B783-6701-431B-891A-F1603CAEB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7FE570-D3A5-4CAE-BAC6-249FB868DB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1, Lesson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ECONOMIC WAY OF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SCARCITY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condition that results from society not having enough </a:t>
            </a:r>
            <a:r>
              <a:rPr lang="en-US" sz="3200" i="1" dirty="0" smtClean="0"/>
              <a:t>resources </a:t>
            </a:r>
            <a:r>
              <a:rPr lang="en-US" sz="3200" dirty="0" smtClean="0"/>
              <a:t> to produce all of the things that people would like to have.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44598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5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study of how people try to satisfy </a:t>
            </a:r>
            <a:r>
              <a:rPr lang="en-US" sz="4000" i="1" dirty="0" smtClean="0"/>
              <a:t>seemingly</a:t>
            </a:r>
            <a:r>
              <a:rPr lang="en-US" sz="4000" dirty="0" smtClean="0"/>
              <a:t> unlimited and competing wants through the careful use of relatively scarce resources.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ECONOMICS is: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96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How do limitations on people’s time and income affect these needs and wants?</a:t>
            </a:r>
            <a:endParaRPr lang="en-US" sz="4400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1371600" y="1219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What is the difference between a need and a want?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375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 BASIC ECONOMIC QUESTIONS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we decide how to properly use the limited resources in our economy?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produce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Should a society direct most of its resources to the production of military equipment or to other items such as food, clothing, or housing?</a:t>
            </a:r>
            <a:endParaRPr lang="en-US" dirty="0"/>
          </a:p>
        </p:txBody>
      </p:sp>
      <p:pic>
        <p:nvPicPr>
          <p:cNvPr id="1026" name="Picture 2" descr="http://survivaltipsforexpatsandspouses.com/wp-content/uploads/2010/07/h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399"/>
            <a:ext cx="39719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2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Low income?</a:t>
            </a:r>
          </a:p>
          <a:p>
            <a:r>
              <a:rPr lang="en-US" dirty="0" smtClean="0"/>
              <a:t>Middle income?</a:t>
            </a:r>
          </a:p>
          <a:p>
            <a:r>
              <a:rPr lang="en-US" dirty="0" smtClean="0"/>
              <a:t>Upper income?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990600"/>
            <a:ext cx="3419856" cy="3493008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n-US" sz="3600" b="1" dirty="0" smtClean="0"/>
              <a:t>A SOCIETY CAN NOT HAVE EVERYTHING ITS PEOPLE WANT, so it must decide WHAT to produce.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3107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about healthcare?</a:t>
            </a:r>
            <a:endParaRPr lang="en-US" sz="3200" dirty="0"/>
          </a:p>
        </p:txBody>
      </p:sp>
      <p:pic>
        <p:nvPicPr>
          <p:cNvPr id="2050" name="Picture 2" descr="http://commonamericanjournal.com/wp-content/uploads/2012/02/Obamaca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29" y="457200"/>
            <a:ext cx="4544519" cy="579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1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produce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Should factory owners use automated production  methods that require more machines and fewer workers?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OR… </a:t>
            </a:r>
            <a:r>
              <a:rPr lang="en-US" dirty="0"/>
              <a:t>s</a:t>
            </a:r>
            <a:r>
              <a:rPr lang="en-US" dirty="0" smtClean="0"/>
              <a:t>hould they use fewer machines and more workers?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a community has unemployed people, using workers might be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VS.</a:t>
            </a:r>
            <a:endParaRPr lang="en-US" dirty="0"/>
          </a:p>
        </p:txBody>
      </p:sp>
      <p:pic>
        <p:nvPicPr>
          <p:cNvPr id="3074" name="Picture 2" descr="http://blogs.sas.com/text-mining/uploads/Man-VS-Mac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48627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8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EVERYTHING HAS A COST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basic idea that “there is no such thing as a free lunch.”</a:t>
            </a:r>
          </a:p>
          <a:p>
            <a:endParaRPr lang="en-US" sz="3200" dirty="0"/>
          </a:p>
          <a:p>
            <a:r>
              <a:rPr lang="en-US" sz="3200" dirty="0" smtClean="0"/>
              <a:t>EVERY action costs someone TIME, EFFORT, or LOST OPPORTUNITES to do something else.</a:t>
            </a:r>
          </a:p>
          <a:p>
            <a:endParaRPr lang="en-US" sz="3200" dirty="0"/>
          </a:p>
          <a:p>
            <a:r>
              <a:rPr lang="en-US" sz="3200" dirty="0" smtClean="0"/>
              <a:t>Also knows as: OPPORTUNITY COST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77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countries where machinery is widely available, automation can often lower production costs.  Lower costs make manufactured items less expensive and, therefore, available to more people.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WHOM to produce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a society decides to produce housing, for example, should it be the kind of hosing that is wanted by low-income, middle income, or professional workers?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152400"/>
            <a:ext cx="6637468" cy="1362075"/>
          </a:xfrm>
        </p:spPr>
        <p:txBody>
          <a:bodyPr/>
          <a:lstStyle/>
          <a:p>
            <a:r>
              <a:rPr lang="en-US" dirty="0" smtClean="0"/>
              <a:t>REFLECT: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219200"/>
            <a:ext cx="6637467" cy="380641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IMAGINE YOUR OWN COMMUNITY:</a:t>
            </a:r>
          </a:p>
          <a:p>
            <a:endParaRPr lang="en-US" sz="2400" b="1" dirty="0"/>
          </a:p>
          <a:p>
            <a:r>
              <a:rPr lang="en-US" sz="2400" b="1" dirty="0" smtClean="0"/>
              <a:t>What if a residential developer bought out the Kline family farm and built a subdivision of…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$600,000-$800,000 brick mansions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Low income apartment buildings?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How would that affect the community, businesses, and even your own family?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747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Make up your own </a:t>
            </a:r>
            <a:br>
              <a:rPr lang="en-US" dirty="0" smtClean="0"/>
            </a:br>
            <a:r>
              <a:rPr lang="en-US" b="1" dirty="0" smtClean="0"/>
              <a:t>“opportunity cost” </a:t>
            </a:r>
            <a:r>
              <a:rPr lang="en-US" dirty="0" smtClean="0"/>
              <a:t>scenario.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ifeafterwealth.net/wp-content/uploads/2011/12/college-conspiracy-and-the-wealth-of-knowled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eekendjob.org/wp-content/uploads/2012/02/part-time-jobs.jpg?84cd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436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1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PEOPLE CHOOSE FOR GOOD REASONS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People always face choices and they should choose the alternative that gives them the most advantageous combination of costs and benefit.</a:t>
            </a:r>
          </a:p>
          <a:p>
            <a:endParaRPr lang="en-US" sz="2800" dirty="0"/>
          </a:p>
          <a:p>
            <a:r>
              <a:rPr lang="en-US" sz="2800" dirty="0" smtClean="0"/>
              <a:t>People have different values so they tend to make different choices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5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INCENTIVES MATTER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Economics is about incentives</a:t>
            </a:r>
          </a:p>
          <a:p>
            <a:endParaRPr lang="en-US" sz="3200" dirty="0"/>
          </a:p>
          <a:p>
            <a:r>
              <a:rPr lang="en-US" sz="3200" dirty="0" smtClean="0"/>
              <a:t>When incentives change, people’s behavior change in predictable ways</a:t>
            </a:r>
          </a:p>
        </p:txBody>
      </p:sp>
    </p:spTree>
    <p:extLst>
      <p:ext uri="{BB962C8B-B14F-4D97-AF65-F5344CB8AC3E}">
        <p14:creationId xmlns:p14="http://schemas.microsoft.com/office/powerpoint/2010/main" val="21343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PEOPLE CREATE ECONOMIC SYSTEMS TO INCLUENCE CHOICES AND INCENTIVES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Cooperation among people is governed by written and unwritten rules that are the core of an economic system.</a:t>
            </a:r>
          </a:p>
          <a:p>
            <a:endParaRPr lang="en-US" sz="3200" dirty="0"/>
          </a:p>
          <a:p>
            <a:r>
              <a:rPr lang="en-US" sz="3200" dirty="0" smtClean="0"/>
              <a:t>As rules change, incentives and behavior change.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45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PEOPLE GAIN FROM VOLUNTARY TRADE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People trade when they believe the trade makes them better off.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84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1143000"/>
          </a:xfrm>
        </p:spPr>
        <p:txBody>
          <a:bodyPr/>
          <a:lstStyle/>
          <a:p>
            <a:r>
              <a:rPr lang="en-US" sz="4000" dirty="0" smtClean="0"/>
              <a:t>The value of goods and services is affected by people’s choices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362200"/>
            <a:ext cx="7924800" cy="3352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value of goods and services is determined by the preferences of buyers and sellers.</a:t>
            </a:r>
          </a:p>
          <a:p>
            <a:endParaRPr lang="en-US" sz="3200" dirty="0"/>
          </a:p>
          <a:p>
            <a:r>
              <a:rPr lang="en-US" sz="3200" dirty="0" smtClean="0"/>
              <a:t>The price of a good or service is set by supply and demand.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65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UNLIMITED WANTS &amp; LIMITED RESOURCES!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MAIN IDEA: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Societies do not have enough productive resources to satisfy everyone’s wants and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219</TotalTime>
  <Words>533</Words>
  <Application>Microsoft Office PowerPoint</Application>
  <PresentationFormat>On-screen Show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Horizon</vt:lpstr>
      <vt:lpstr>Austin</vt:lpstr>
      <vt:lpstr>THE ECONOMIC WAY OF THINKING</vt:lpstr>
      <vt:lpstr>EVERYTHING HAS A COST </vt:lpstr>
      <vt:lpstr>Make up your own  “opportunity cost” scenario.</vt:lpstr>
      <vt:lpstr>PEOPLE CHOOSE FOR GOOD REASONS</vt:lpstr>
      <vt:lpstr>INCENTIVES MATTER</vt:lpstr>
      <vt:lpstr>PEOPLE CREATE ECONOMIC SYSTEMS TO INCLUENCE CHOICES AND INCENTIVES</vt:lpstr>
      <vt:lpstr>PEOPLE GAIN FROM VOLUNTARY TRADE</vt:lpstr>
      <vt:lpstr>The value of goods and services is affected by people’s choices</vt:lpstr>
      <vt:lpstr>MAIN IDEA:  Societies do not have enough productive resources to satisfy everyone’s wants and needs</vt:lpstr>
      <vt:lpstr>SCARCITY</vt:lpstr>
      <vt:lpstr>PowerPoint Presentation</vt:lpstr>
      <vt:lpstr>ECONOMICS is:</vt:lpstr>
      <vt:lpstr>PowerPoint Presentation</vt:lpstr>
      <vt:lpstr>3 BASIC ECONOMIC QUESTIONS</vt:lpstr>
      <vt:lpstr>WHAT to produce</vt:lpstr>
      <vt:lpstr>HOUSING</vt:lpstr>
      <vt:lpstr>SO…</vt:lpstr>
      <vt:lpstr>HOW to produce</vt:lpstr>
      <vt:lpstr>VS.</vt:lpstr>
      <vt:lpstr>HOWEVER…</vt:lpstr>
      <vt:lpstr>FOR WHOM to produce</vt:lpstr>
      <vt:lpstr>REFLECT:</vt:lpstr>
    </vt:vector>
  </TitlesOfParts>
  <Company>LCUSD#2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 WAY OF THINKING</dc:title>
  <dc:creator>LeRoy Technology</dc:creator>
  <cp:lastModifiedBy>LeRoy Technology</cp:lastModifiedBy>
  <cp:revision>9</cp:revision>
  <dcterms:created xsi:type="dcterms:W3CDTF">2012-08-21T15:20:57Z</dcterms:created>
  <dcterms:modified xsi:type="dcterms:W3CDTF">2012-08-22T18:36:30Z</dcterms:modified>
</cp:coreProperties>
</file>