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3B4ACCA-9ACD-481D-94CC-A9C86257CA0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F799525-A776-4005-86F1-8FE36BF7622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Stocks &amp; bonds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BUY STOCKS?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Gain a profit</a:t>
            </a:r>
          </a:p>
          <a:p>
            <a:r>
              <a:rPr lang="en-US" dirty="0" smtClean="0"/>
              <a:t>2.  limit the risk on their investment</a:t>
            </a:r>
          </a:p>
          <a:p>
            <a:r>
              <a:rPr lang="en-US" dirty="0" smtClean="0"/>
              <a:t>3.  Become a part owner of the corporation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Regular Dividends</a:t>
            </a:r>
          </a:p>
          <a:p>
            <a:pPr lvl="2"/>
            <a:r>
              <a:rPr lang="en-US" dirty="0" smtClean="0"/>
              <a:t>Dividends are paid to a shareholder in return for an investment.  </a:t>
            </a:r>
          </a:p>
          <a:p>
            <a:pPr lvl="2"/>
            <a:r>
              <a:rPr lang="en-US" dirty="0" smtClean="0"/>
              <a:t>Some pay quarterly, while others pay annually or semiannually</a:t>
            </a:r>
          </a:p>
          <a:p>
            <a:r>
              <a:rPr lang="en-US" dirty="0" smtClean="0"/>
              <a:t>2.  Sell at a higher price</a:t>
            </a:r>
          </a:p>
          <a:p>
            <a:pPr lvl="2"/>
            <a:r>
              <a:rPr lang="en-US" dirty="0" smtClean="0"/>
              <a:t>Sell @ High Price – Lower Price = </a:t>
            </a:r>
            <a:r>
              <a:rPr lang="en-US" dirty="0" smtClean="0">
                <a:solidFill>
                  <a:srgbClr val="00B050"/>
                </a:solidFill>
              </a:rPr>
              <a:t>Capital Gain</a:t>
            </a:r>
          </a:p>
          <a:p>
            <a:pPr lvl="2"/>
            <a:r>
              <a:rPr lang="en-US" dirty="0" smtClean="0"/>
              <a:t>Sell stock at a price lower than the purchase price = </a:t>
            </a:r>
            <a:r>
              <a:rPr lang="en-US" dirty="0" smtClean="0">
                <a:solidFill>
                  <a:srgbClr val="FF0000"/>
                </a:solidFill>
              </a:rPr>
              <a:t>Capital Loss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money a stockholder can lose is limited to the amount he or she invested in the stock.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People invest in stocks to become owners in a corporation and to vote on company matters.</a:t>
            </a:r>
          </a:p>
          <a:p>
            <a:endParaRPr lang="en-US" dirty="0" smtClean="0"/>
          </a:p>
          <a:p>
            <a:r>
              <a:rPr lang="en-US" dirty="0" smtClean="0"/>
              <a:t>The number of votes a shareholder has is equal to the number of shares of stock he or she owns.</a:t>
            </a:r>
          </a:p>
          <a:p>
            <a:endParaRPr lang="en-US" dirty="0" smtClean="0"/>
          </a:p>
          <a:p>
            <a:r>
              <a:rPr lang="en-US" dirty="0" smtClean="0"/>
              <a:t>Elect the board of directors OR decide on a variety of other business issues.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</TotalTime>
  <Words>164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Stocks &amp; bonds</vt:lpstr>
      <vt:lpstr>WHY BUY STOCKS?</vt:lpstr>
      <vt:lpstr>PROFIT POTENTIAL</vt:lpstr>
      <vt:lpstr>LIMITED LIABILITY</vt:lpstr>
      <vt:lpstr>OWNERSHIP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Stocks &amp; bonds</dc:title>
  <dc:creator>LeRoy Technology</dc:creator>
  <cp:lastModifiedBy>LeRoy Technology</cp:lastModifiedBy>
  <cp:revision>6</cp:revision>
  <dcterms:created xsi:type="dcterms:W3CDTF">2012-01-23T14:59:18Z</dcterms:created>
  <dcterms:modified xsi:type="dcterms:W3CDTF">2012-01-23T15:58:52Z</dcterms:modified>
</cp:coreProperties>
</file>