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6916F-9CBD-4C6E-A938-311702B5BD30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E05E-DBAF-465F-9D2B-4E4E78492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6916F-9CBD-4C6E-A938-311702B5BD30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E05E-DBAF-465F-9D2B-4E4E78492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6916F-9CBD-4C6E-A938-311702B5BD30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E05E-DBAF-465F-9D2B-4E4E78492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6916F-9CBD-4C6E-A938-311702B5BD30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E05E-DBAF-465F-9D2B-4E4E78492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6916F-9CBD-4C6E-A938-311702B5BD30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E05E-DBAF-465F-9D2B-4E4E78492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6916F-9CBD-4C6E-A938-311702B5BD30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E05E-DBAF-465F-9D2B-4E4E78492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6916F-9CBD-4C6E-A938-311702B5BD30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E05E-DBAF-465F-9D2B-4E4E78492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6916F-9CBD-4C6E-A938-311702B5BD30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E05E-DBAF-465F-9D2B-4E4E78492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6916F-9CBD-4C6E-A938-311702B5BD30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E05E-DBAF-465F-9D2B-4E4E78492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6916F-9CBD-4C6E-A938-311702B5BD30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E05E-DBAF-465F-9D2B-4E4E78492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6916F-9CBD-4C6E-A938-311702B5BD30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E05E-DBAF-465F-9D2B-4E4E78492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6916F-9CBD-4C6E-A938-311702B5BD30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9E05E-DBAF-465F-9D2B-4E4E78492D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Providing Public Goods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Chapter 12, Section 2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the Standard of Living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standard of living for a nation, state, or region reflects how people live and how many goods and services they consume.  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Where do you and your neighbors buy food?</a:t>
            </a:r>
          </a:p>
          <a:p>
            <a:pPr lvl="1"/>
            <a:r>
              <a:rPr lang="en-US" dirty="0" smtClean="0"/>
              <a:t>How many people are likely to own consumer goods such as television sets, computers, and stereo systems?</a:t>
            </a:r>
          </a:p>
          <a:p>
            <a:pPr lvl="1"/>
            <a:r>
              <a:rPr lang="en-US" dirty="0" smtClean="0"/>
              <a:t>What educational opportunities are available and how many people take advantage of them?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the Standard of Living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Diet</a:t>
            </a:r>
          </a:p>
          <a:p>
            <a:r>
              <a:rPr lang="en-US" dirty="0" smtClean="0"/>
              <a:t>Product Consumption</a:t>
            </a:r>
          </a:p>
          <a:p>
            <a:r>
              <a:rPr lang="en-US" dirty="0" smtClean="0"/>
              <a:t>Medical Care</a:t>
            </a:r>
          </a:p>
          <a:p>
            <a:r>
              <a:rPr lang="en-US" dirty="0" smtClean="0"/>
              <a:t>Education</a:t>
            </a:r>
          </a:p>
          <a:p>
            <a:endParaRPr lang="en-US" dirty="0"/>
          </a:p>
          <a:p>
            <a:pPr lvl="1"/>
            <a:r>
              <a:rPr lang="en-US" dirty="0" smtClean="0"/>
              <a:t>Four areas that affect people’s standard of living and for which the government has shown a high degree of concern.</a:t>
            </a:r>
            <a:endParaRPr lang="en-US" dirty="0"/>
          </a:p>
        </p:txBody>
      </p:sp>
      <p:pic>
        <p:nvPicPr>
          <p:cNvPr id="21506" name="Picture 2" descr="http://mfoley16.files.wordpress.com/2011/05/link-card-crop-for-wordpress1.jpg?w=6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600200"/>
            <a:ext cx="3352800" cy="24117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the Standard of Living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Medicare and Medicaid provide health insurance to older Americans and to people with low incomes.  </a:t>
            </a:r>
          </a:p>
          <a:p>
            <a:endParaRPr lang="en-US" dirty="0"/>
          </a:p>
          <a:p>
            <a:r>
              <a:rPr lang="en-US" dirty="0" smtClean="0"/>
              <a:t>The government also helps hospitals cover the cost of treating people who do not have insurance.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Redistributing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government programs are designed to reduce the gap between rich and poor.</a:t>
            </a:r>
          </a:p>
          <a:p>
            <a:endParaRPr lang="en-US" dirty="0"/>
          </a:p>
          <a:p>
            <a:r>
              <a:rPr lang="en-US" dirty="0" smtClean="0"/>
              <a:t>The government tries to accomplish this through a system of transfer payments. </a:t>
            </a:r>
          </a:p>
          <a:p>
            <a:endParaRPr lang="en-US" dirty="0"/>
          </a:p>
          <a:p>
            <a:r>
              <a:rPr lang="en-US" dirty="0" smtClean="0"/>
              <a:t>Transfer Payment: the government takes money collected from one group of citizens and distributes it to another group of citizens.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Redistributing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Social Security payments to older people and people with disabilities</a:t>
            </a:r>
          </a:p>
          <a:p>
            <a:endParaRPr lang="en-US" dirty="0"/>
          </a:p>
          <a:p>
            <a:r>
              <a:rPr lang="en-US" dirty="0" smtClean="0"/>
              <a:t>Food stamps</a:t>
            </a:r>
          </a:p>
          <a:p>
            <a:endParaRPr lang="en-US" dirty="0"/>
          </a:p>
          <a:p>
            <a:r>
              <a:rPr lang="en-US" dirty="0" smtClean="0"/>
              <a:t>Reduced transportation prices</a:t>
            </a:r>
          </a:p>
          <a:p>
            <a:endParaRPr lang="en-US" dirty="0"/>
          </a:p>
          <a:p>
            <a:r>
              <a:rPr lang="en-US" dirty="0" smtClean="0"/>
              <a:t>Food Deliveries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/>
              <a:t>Moderating the Business Cycle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752600"/>
            <a:ext cx="64008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Prior to the Great depression, the government did not attempt to stabilize the business cycle.  </a:t>
            </a: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During the 30’s and after WWII, the federal government greatly expanded its role in managing the economy.  </a:t>
            </a: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Today, the government tries to steer the economy on a middle course that avoids recession and inflation. 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Providing Public Goods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Federal, State, and Local governments frequently share the responsibility of funding and distributing public goods.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It can charge (or tax) all citizens 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for the cost of public goods 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even if some people do not use 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the goods directly.  </a:t>
            </a:r>
            <a:endParaRPr lang="en-US" dirty="0"/>
          </a:p>
        </p:txBody>
      </p:sp>
      <p:pic>
        <p:nvPicPr>
          <p:cNvPr id="1026" name="Picture 2" descr="http://www.marysvillepediatricdentistry.com/wp-content/uploads/schoolhou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429000"/>
            <a:ext cx="2514600" cy="21807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Goods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86000"/>
          </a:xfrm>
        </p:spPr>
        <p:txBody>
          <a:bodyPr/>
          <a:lstStyle/>
          <a:p>
            <a:r>
              <a:rPr lang="en-US" dirty="0" smtClean="0"/>
              <a:t>The government must make public goods available to all citizens, thought citizens can decide for themselves whether to use those goods.  </a:t>
            </a:r>
            <a:endParaRPr lang="en-US" dirty="0"/>
          </a:p>
        </p:txBody>
      </p:sp>
      <p:pic>
        <p:nvPicPr>
          <p:cNvPr id="15362" name="Picture 2" descr="http://web.me.com/rickbrown47/Site/Welcome_files/LeRoy%20Panthers%20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886200"/>
            <a:ext cx="3198563" cy="1981200"/>
          </a:xfrm>
          <a:prstGeom prst="rect">
            <a:avLst/>
          </a:prstGeom>
          <a:noFill/>
        </p:spPr>
      </p:pic>
      <p:pic>
        <p:nvPicPr>
          <p:cNvPr id="15364" name="Picture 4" descr="http://www.mascotdb.com/images/logos/213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505200"/>
            <a:ext cx="2381250" cy="2476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goods and services are found at each level of government.</a:t>
            </a:r>
          </a:p>
          <a:p>
            <a:pPr lvl="1"/>
            <a:r>
              <a:rPr lang="en-US" dirty="0" smtClean="0"/>
              <a:t>courts, corrections, law enforcement</a:t>
            </a:r>
          </a:p>
          <a:p>
            <a:endParaRPr lang="en-US" dirty="0"/>
          </a:p>
          <a:p>
            <a:r>
              <a:rPr lang="en-US" dirty="0" smtClean="0"/>
              <a:t>Others are the primary responsibility of one level of government with funding from other levels of government.</a:t>
            </a:r>
          </a:p>
          <a:p>
            <a:pPr lvl="1"/>
            <a:r>
              <a:rPr lang="en-US" dirty="0" smtClean="0"/>
              <a:t>Local </a:t>
            </a:r>
            <a:r>
              <a:rPr lang="en-US" dirty="0" err="1" smtClean="0"/>
              <a:t>gov</a:t>
            </a:r>
            <a:r>
              <a:rPr lang="en-US" dirty="0" smtClean="0"/>
              <a:t>. manages public education but receives state and federal funding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76600"/>
          </a:xfrm>
        </p:spPr>
        <p:txBody>
          <a:bodyPr/>
          <a:lstStyle/>
          <a:p>
            <a:r>
              <a:rPr lang="en-US" dirty="0" smtClean="0"/>
              <a:t>ONE EXCEPTION</a:t>
            </a:r>
          </a:p>
          <a:p>
            <a:endParaRPr lang="en-US" dirty="0"/>
          </a:p>
          <a:p>
            <a:r>
              <a:rPr lang="en-US" dirty="0" smtClean="0"/>
              <a:t>National Defense</a:t>
            </a:r>
          </a:p>
          <a:p>
            <a:endParaRPr lang="en-US" dirty="0"/>
          </a:p>
          <a:p>
            <a:pPr lvl="1"/>
            <a:r>
              <a:rPr lang="en-US" dirty="0" smtClean="0"/>
              <a:t>Provided solely by the federal government</a:t>
            </a:r>
            <a:endParaRPr lang="en-US" dirty="0"/>
          </a:p>
        </p:txBody>
      </p:sp>
      <p:pic>
        <p:nvPicPr>
          <p:cNvPr id="16386" name="Picture 2" descr="http://www.militaryuniformsupply.com/files/products/n/national-defense-medal-4-inch-round-pat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1371600"/>
            <a:ext cx="2282181" cy="2276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Privatization refers to either the sale of government property or to the handling of government services by private businesses.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Garbage collection </a:t>
            </a:r>
          </a:p>
          <a:p>
            <a:pPr lvl="1"/>
            <a:r>
              <a:rPr lang="en-US" dirty="0" smtClean="0"/>
              <a:t>Hospitals</a:t>
            </a:r>
            <a:endParaRPr lang="en-US" dirty="0"/>
          </a:p>
        </p:txBody>
      </p:sp>
      <p:pic>
        <p:nvPicPr>
          <p:cNvPr id="20482" name="Picture 2" descr="http://www.selectleaders.com/employer/companylogo?download=1&amp;eid=101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429000"/>
            <a:ext cx="1981200" cy="27664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Privatize??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Private businesses might be able to operate certain industries more efficiently</a:t>
            </a:r>
          </a:p>
          <a:p>
            <a:endParaRPr lang="en-US" dirty="0"/>
          </a:p>
          <a:p>
            <a:r>
              <a:rPr lang="en-US" dirty="0" smtClean="0"/>
              <a:t>Some argue that the government should not compete with private business</a:t>
            </a:r>
          </a:p>
          <a:p>
            <a:endParaRPr lang="en-US" dirty="0"/>
          </a:p>
          <a:p>
            <a:r>
              <a:rPr lang="en-US" dirty="0" smtClean="0"/>
              <a:t>Government could reduce its costs and pay off some debt…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Privatize??</a:t>
            </a:r>
            <a:endParaRPr lang="en-US" dirty="0"/>
          </a:p>
        </p:txBody>
      </p:sp>
      <p:pic>
        <p:nvPicPr>
          <p:cNvPr id="18434" name="Picture 2" descr="http://blog.soccershirtsonline.com/wp-content/uploads/2012/02/ups_pri_3pro_m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524000"/>
            <a:ext cx="2514600" cy="2991985"/>
          </a:xfrm>
          <a:prstGeom prst="rect">
            <a:avLst/>
          </a:prstGeom>
          <a:noFill/>
        </p:spPr>
      </p:pic>
      <p:pic>
        <p:nvPicPr>
          <p:cNvPr id="18438" name="Picture 6" descr="http://www.executivegov.com/wp-content/uploads/2011/04/stack-of-money-thumb-300x375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295400"/>
            <a:ext cx="2857500" cy="3571875"/>
          </a:xfrm>
          <a:prstGeom prst="rect">
            <a:avLst/>
          </a:prstGeom>
          <a:noFill/>
        </p:spPr>
      </p:pic>
      <p:pic>
        <p:nvPicPr>
          <p:cNvPr id="18436" name="Picture 4" descr="http://www.atlantagamortgages.com/wp-content/uploads/2009/06/fh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3124200"/>
            <a:ext cx="2857500" cy="2867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Promoting Economic Well Being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To fulfill this function, the government works to improve people’s standard of living and to redistribute income among citizens.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485</Words>
  <Application>Microsoft Office PowerPoint</Application>
  <PresentationFormat>On-screen Show (4:3)</PresentationFormat>
  <Paragraphs>74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Providing Public Goods</vt:lpstr>
      <vt:lpstr>Providing Public Goods</vt:lpstr>
      <vt:lpstr>Public Goods</vt:lpstr>
      <vt:lpstr>Shared Responsibility</vt:lpstr>
      <vt:lpstr>Shared Responsibility</vt:lpstr>
      <vt:lpstr>Privatization</vt:lpstr>
      <vt:lpstr>Why Privatize??</vt:lpstr>
      <vt:lpstr>Why Privatize??</vt:lpstr>
      <vt:lpstr>Promoting Economic Well Being</vt:lpstr>
      <vt:lpstr>Improving the Standard of Living</vt:lpstr>
      <vt:lpstr>Improving the Standard of Living</vt:lpstr>
      <vt:lpstr>Improving the Standard of Living</vt:lpstr>
      <vt:lpstr>Redistributing Income</vt:lpstr>
      <vt:lpstr>Redistributing Income</vt:lpstr>
      <vt:lpstr>Moderating the Business Cycle</vt:lpstr>
    </vt:vector>
  </TitlesOfParts>
  <Company>LCUSD#2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Providing Public Goods</dc:title>
  <dc:creator>LeRoy Technology</dc:creator>
  <cp:lastModifiedBy>LeRoy Technology</cp:lastModifiedBy>
  <cp:revision>8</cp:revision>
  <dcterms:created xsi:type="dcterms:W3CDTF">2012-03-19T13:04:06Z</dcterms:created>
  <dcterms:modified xsi:type="dcterms:W3CDTF">2012-03-19T14:17:53Z</dcterms:modified>
</cp:coreProperties>
</file>