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95" autoAdjust="0"/>
  </p:normalViewPr>
  <p:slideViewPr>
    <p:cSldViewPr>
      <p:cViewPr varScale="1">
        <p:scale>
          <a:sx n="57" d="100"/>
          <a:sy n="57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CB703-64F8-4691-AD67-7F2449D1EA65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FFB03-A147-42B5-96D7-A6BD924242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educational facilities, increased road construction</a:t>
            </a:r>
            <a:r>
              <a:rPr lang="en-US" baseline="0" dirty="0" smtClean="0"/>
              <a:t> and repair, more police protection, larger nation defense forces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FFB03-A147-42B5-96D7-A6BD9242423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B88A-4C40-4362-8901-DEF33E11F01C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055-D8D2-4F36-B7E6-0A5A2FF7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B88A-4C40-4362-8901-DEF33E11F01C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055-D8D2-4F36-B7E6-0A5A2FF7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B88A-4C40-4362-8901-DEF33E11F01C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055-D8D2-4F36-B7E6-0A5A2FF7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B88A-4C40-4362-8901-DEF33E11F01C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055-D8D2-4F36-B7E6-0A5A2FF7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B88A-4C40-4362-8901-DEF33E11F01C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055-D8D2-4F36-B7E6-0A5A2FF7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B88A-4C40-4362-8901-DEF33E11F01C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055-D8D2-4F36-B7E6-0A5A2FF7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B88A-4C40-4362-8901-DEF33E11F01C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055-D8D2-4F36-B7E6-0A5A2FF7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B88A-4C40-4362-8901-DEF33E11F01C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055-D8D2-4F36-B7E6-0A5A2FF7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B88A-4C40-4362-8901-DEF33E11F01C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055-D8D2-4F36-B7E6-0A5A2FF7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B88A-4C40-4362-8901-DEF33E11F01C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055-D8D2-4F36-B7E6-0A5A2FF7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B88A-4C40-4362-8901-DEF33E11F01C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055-D8D2-4F36-B7E6-0A5A2FF7A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1B88A-4C40-4362-8901-DEF33E11F01C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88055-D8D2-4F36-B7E6-0A5A2FF7A4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GROWTH OF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12, Section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Spending since 1900</a:t>
            </a:r>
            <a:endParaRPr lang="en-US" dirty="0"/>
          </a:p>
        </p:txBody>
      </p:sp>
      <p:pic>
        <p:nvPicPr>
          <p:cNvPr id="16386" name="Picture 2" descr="http://www.usgovernmentspending.com/include/usgs_chart2p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199"/>
            <a:ext cx="7620000" cy="48846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What organization employs the greatest number of people in the United States?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Historically: 13 states to 50 states</a:t>
            </a:r>
          </a:p>
          <a:p>
            <a:endParaRPr lang="en-US" dirty="0"/>
          </a:p>
          <a:p>
            <a:r>
              <a:rPr lang="en-US" dirty="0" smtClean="0"/>
              <a:t>More government employees are needed to meet the needs of a larger population.</a:t>
            </a:r>
          </a:p>
          <a:p>
            <a:endParaRPr lang="en-US" dirty="0"/>
          </a:p>
          <a:p>
            <a:r>
              <a:rPr lang="en-US" dirty="0" smtClean="0"/>
              <a:t>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Public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Laissez-Faire economics</a:t>
            </a:r>
            <a:r>
              <a:rPr lang="en-US" dirty="0" smtClean="0"/>
              <a:t>:  based on the belief that the economy does best without government interference</a:t>
            </a:r>
          </a:p>
          <a:p>
            <a:r>
              <a:rPr lang="en-US" dirty="0" smtClean="0"/>
              <a:t>Before the 30’s, most people supported laissez-faire economic policy.</a:t>
            </a:r>
          </a:p>
          <a:p>
            <a:endParaRPr lang="en-US" dirty="0"/>
          </a:p>
          <a:p>
            <a:r>
              <a:rPr lang="en-US" dirty="0" smtClean="0"/>
              <a:t>Why did people’s attitudes change after the 30’s?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Public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People began to recognize the need for government intervention in the economy.</a:t>
            </a:r>
          </a:p>
          <a:p>
            <a:endParaRPr lang="en-US" dirty="0" smtClean="0"/>
          </a:p>
          <a:p>
            <a:r>
              <a:rPr lang="en-US" dirty="0" smtClean="0"/>
              <a:t>FDR and “The New Deal”  Programs designed to put people back to work</a:t>
            </a:r>
          </a:p>
          <a:p>
            <a:endParaRPr lang="en-US" dirty="0"/>
          </a:p>
          <a:p>
            <a:r>
              <a:rPr lang="en-US" dirty="0" smtClean="0"/>
              <a:t>Population increases = more assistance for traditionally disadvantaged groups (minorities and poor)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Medicaid, foster care, veteran’s pensions, etc.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Standard of Living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people earn enough $$ to meet their basic needs, they then look for other ways to fill their wants.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People begin to spend more and increase their standard of living.</a:t>
            </a:r>
          </a:p>
          <a:p>
            <a:r>
              <a:rPr lang="en-US" dirty="0" smtClean="0"/>
              <a:t>Export goods and services &amp; Increased consumer protection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War = government increases in size</a:t>
            </a:r>
          </a:p>
          <a:p>
            <a:endParaRPr lang="en-US" dirty="0"/>
          </a:p>
          <a:p>
            <a:r>
              <a:rPr lang="en-US" dirty="0" smtClean="0"/>
              <a:t>WWI: civilian employees of fed. Gov. doubled</a:t>
            </a:r>
          </a:p>
          <a:p>
            <a:endParaRPr lang="en-US" dirty="0"/>
          </a:p>
          <a:p>
            <a:r>
              <a:rPr lang="en-US" dirty="0" smtClean="0"/>
              <a:t>WWII: 402,000 -&gt; 855,000</a:t>
            </a:r>
          </a:p>
          <a:p>
            <a:endParaRPr lang="en-US" dirty="0"/>
          </a:p>
          <a:p>
            <a:r>
              <a:rPr lang="en-US" dirty="0" smtClean="0"/>
              <a:t>Dropped after both wars, but never fell to pre-war levels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Spending since 1900</a:t>
            </a:r>
            <a:endParaRPr lang="en-US" dirty="0"/>
          </a:p>
        </p:txBody>
      </p:sp>
      <p:pic>
        <p:nvPicPr>
          <p:cNvPr id="1026" name="Picture 2" descr="http://www.usgovernmentspending.com/include/usgs_chart2p2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8001000" cy="5128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Spending since 1900</a:t>
            </a:r>
            <a:endParaRPr lang="en-US" dirty="0"/>
          </a:p>
        </p:txBody>
      </p:sp>
      <p:pic>
        <p:nvPicPr>
          <p:cNvPr id="15362" name="Picture 2" descr="http://www.usgovernmentspending.com/include/usgs_chart2p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199"/>
            <a:ext cx="7391400" cy="4738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251</Words>
  <Application>Microsoft Office PowerPoint</Application>
  <PresentationFormat>On-screen Show (4:3)</PresentationFormat>
  <Paragraphs>41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GROWTH OF GOVERNMENT</vt:lpstr>
      <vt:lpstr>What organization employs the greatest number of people in the United States?</vt:lpstr>
      <vt:lpstr>Population Growth</vt:lpstr>
      <vt:lpstr>Changing Public Attitudes</vt:lpstr>
      <vt:lpstr>Changing Public Attitudes</vt:lpstr>
      <vt:lpstr>Rising Standard of Living</vt:lpstr>
      <vt:lpstr>National Emergencies</vt:lpstr>
      <vt:lpstr>Defense Spending since 1900</vt:lpstr>
      <vt:lpstr>Education Spending since 1900</vt:lpstr>
      <vt:lpstr>Health Care Spending since 1900</vt:lpstr>
    </vt:vector>
  </TitlesOfParts>
  <Company>LCUSD#2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OF GOVERNMENT</dc:title>
  <dc:creator>LeRoy Technology</dc:creator>
  <cp:lastModifiedBy>LeRoy Technology</cp:lastModifiedBy>
  <cp:revision>4</cp:revision>
  <dcterms:created xsi:type="dcterms:W3CDTF">2012-03-12T14:05:53Z</dcterms:created>
  <dcterms:modified xsi:type="dcterms:W3CDTF">2012-03-12T14:45:46Z</dcterms:modified>
</cp:coreProperties>
</file>