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D1AD0B-EBE1-4485-9DE8-D34BCD0B5AD6}" type="datetimeFigureOut">
              <a:rPr lang="en-US" smtClean="0"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A948AC-E310-404E-8595-828AE8A7163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Phases and Influences on the Business Cycle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CHAPTER 10, Section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CYCLES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Business cycles are fluctuations, or changes, in a market system’s economic activity.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fluctuations are measured by increases or decreases in real GDP.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Expansion and Recovery</a:t>
            </a:r>
          </a:p>
          <a:p>
            <a:endParaRPr lang="en-US" dirty="0" smtClean="0"/>
          </a:p>
          <a:p>
            <a:r>
              <a:rPr lang="en-US" dirty="0" smtClean="0"/>
              <a:t>Peak</a:t>
            </a:r>
          </a:p>
          <a:p>
            <a:endParaRPr lang="en-US" dirty="0" smtClean="0"/>
          </a:p>
          <a:p>
            <a:r>
              <a:rPr lang="en-US" dirty="0" smtClean="0"/>
              <a:t>Contraction or Recession</a:t>
            </a:r>
          </a:p>
          <a:p>
            <a:endParaRPr lang="en-US" dirty="0" smtClean="0"/>
          </a:p>
          <a:p>
            <a:r>
              <a:rPr lang="en-US" dirty="0" smtClean="0"/>
              <a:t>Trough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 of economic expansion and growth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high point at which the economy is at it’s strongest and most prosperous.</a:t>
            </a:r>
          </a:p>
          <a:p>
            <a:endParaRPr lang="en-US" dirty="0" smtClean="0"/>
          </a:p>
          <a:p>
            <a:r>
              <a:rPr lang="en-US" dirty="0" smtClean="0"/>
              <a:t>At a peak, high consumer demand encourages producers to use plant capacity and more fully to hire workers.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real GDP stops increasing, the business cycle enters a period of business slowdown known as a contraction or a recession.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recession is a decline in real GDP for two or more consecutive quarters (6 months or more)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Prolonged and severe recessions such as the Great Depression of the 1930’s</a:t>
            </a:r>
          </a:p>
          <a:p>
            <a:endParaRPr lang="en-US" dirty="0" smtClean="0"/>
          </a:p>
          <a:p>
            <a:r>
              <a:rPr lang="en-US" dirty="0" smtClean="0"/>
              <a:t>The Great Depression was the most severe contraction in US economic history.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final stage in the business cycle</a:t>
            </a:r>
          </a:p>
          <a:p>
            <a:endParaRPr lang="en-US" dirty="0" smtClean="0"/>
          </a:p>
          <a:p>
            <a:r>
              <a:rPr lang="en-US" dirty="0" smtClean="0"/>
              <a:t>Occurs when demand, production, and employment reach their lowest levels.  </a:t>
            </a:r>
          </a:p>
          <a:p>
            <a:endParaRPr lang="en-US" dirty="0" smtClean="0"/>
          </a:p>
          <a:p>
            <a:r>
              <a:rPr lang="en-US" dirty="0" smtClean="0"/>
              <a:t>Following the trough, the economy enters a period of recovery and the expansion phase begins once again.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210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BUSINESS CYCLES</vt:lpstr>
      <vt:lpstr>BUSINESS CYCLES</vt:lpstr>
      <vt:lpstr>PHASES OF THE BUSINESS CYCLE</vt:lpstr>
      <vt:lpstr>EXPANSION</vt:lpstr>
      <vt:lpstr>PEAK</vt:lpstr>
      <vt:lpstr>CONTRACTION</vt:lpstr>
      <vt:lpstr>DEPRESSION</vt:lpstr>
      <vt:lpstr>TROUGH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CYCLES</dc:title>
  <dc:creator>LeRoy Technology</dc:creator>
  <cp:lastModifiedBy>LeRoy Technology</cp:lastModifiedBy>
  <cp:revision>3</cp:revision>
  <dcterms:created xsi:type="dcterms:W3CDTF">2012-02-10T15:20:45Z</dcterms:created>
  <dcterms:modified xsi:type="dcterms:W3CDTF">2012-02-10T15:42:44Z</dcterms:modified>
</cp:coreProperties>
</file>