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C7A3D1-2957-487A-9FFB-2A23E7DB5A5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5E942E-69FD-40E7-BC48-30E9E7572E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NATIONAL INCOME &amp; PRODUCT </a:t>
            </a:r>
            <a:r>
              <a:rPr lang="en-US" dirty="0" err="1" smtClean="0"/>
              <a:t>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Besides GDP there are also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Common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National Product</a:t>
            </a:r>
          </a:p>
          <a:p>
            <a:r>
              <a:rPr lang="en-US" dirty="0" smtClean="0"/>
              <a:t>Net National Product</a:t>
            </a:r>
          </a:p>
          <a:p>
            <a:r>
              <a:rPr lang="en-US" dirty="0" smtClean="0"/>
              <a:t>National Income</a:t>
            </a:r>
          </a:p>
          <a:p>
            <a:r>
              <a:rPr lang="en-US" dirty="0" smtClean="0"/>
              <a:t>Personal Income</a:t>
            </a:r>
          </a:p>
          <a:p>
            <a:r>
              <a:rPr lang="en-US" dirty="0" smtClean="0"/>
              <a:t>Disposable Personal Income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NATIONAL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UNTIL DECEMBER 1991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The Commerce Department used Gross National Product to measure the US economy.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GNP Measures the total dollar value of all final output produced with factors of production </a:t>
            </a:r>
            <a:r>
              <a:rPr lang="en-US" b="1" dirty="0" smtClean="0"/>
              <a:t>owned</a:t>
            </a:r>
            <a:r>
              <a:rPr lang="en-US" dirty="0" smtClean="0"/>
              <a:t> by residents of a country during one year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This is when we DO COUNT plants/manufacturers in other countries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national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United Nations and most countries use GDP as the primary measure of economic production.</a:t>
            </a:r>
          </a:p>
          <a:p>
            <a:endParaRPr lang="en-US" dirty="0" smtClean="0"/>
          </a:p>
          <a:p>
            <a:r>
              <a:rPr lang="en-US" dirty="0" smtClean="0"/>
              <a:t>Switched from GNP to GDP in 1991</a:t>
            </a:r>
          </a:p>
          <a:p>
            <a:endParaRPr lang="en-US" dirty="0" smtClean="0"/>
          </a:p>
          <a:p>
            <a:r>
              <a:rPr lang="en-US" dirty="0" smtClean="0"/>
              <a:t>The change has made it easier for US economists and business firms to make international economic comparisons.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national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includes money spent on replacing defecting or outdated equipment and machinery.</a:t>
            </a:r>
          </a:p>
          <a:p>
            <a:endParaRPr lang="en-US" dirty="0" smtClean="0"/>
          </a:p>
          <a:p>
            <a:r>
              <a:rPr lang="en-US" dirty="0" smtClean="0"/>
              <a:t>When this depreciation is subtracted from GNP, the result is a nation’s NET NATIONAL PRODUCT.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national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determine the </a:t>
            </a:r>
            <a:r>
              <a:rPr lang="en-US" b="1" dirty="0" smtClean="0"/>
              <a:t>total income paid to the owners of a nation’s factors of production</a:t>
            </a:r>
            <a:r>
              <a:rPr lang="en-US" dirty="0" smtClean="0"/>
              <a:t>, economists use the measure of national income.</a:t>
            </a:r>
          </a:p>
          <a:p>
            <a:endParaRPr lang="en-US" dirty="0" smtClean="0"/>
          </a:p>
          <a:p>
            <a:r>
              <a:rPr lang="en-US" dirty="0" smtClean="0"/>
              <a:t>The sum of employees’ and proprietors’ income, real and estimated rental income, corporate profits, and net interest.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are interested in the total amount of income earned by people in a given nation.</a:t>
            </a:r>
          </a:p>
          <a:p>
            <a:endParaRPr lang="en-US" dirty="0" smtClean="0"/>
          </a:p>
          <a:p>
            <a:r>
              <a:rPr lang="en-US" dirty="0" smtClean="0"/>
              <a:t>National Income – Income that does NOT go to people (profits, taxes, SS) + Social Security Checks Paid = Personal Income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Disposable 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GROSS PAY and NET PAY?</a:t>
            </a:r>
          </a:p>
          <a:p>
            <a:endParaRPr lang="en-US" dirty="0" smtClean="0"/>
          </a:p>
          <a:p>
            <a:r>
              <a:rPr lang="en-US" dirty="0" smtClean="0"/>
              <a:t>Disposable = the total amount of income available to a nation’s people to spend or save</a:t>
            </a:r>
          </a:p>
          <a:p>
            <a:endParaRPr lang="en-US" dirty="0" smtClean="0"/>
          </a:p>
          <a:p>
            <a:r>
              <a:rPr lang="en-US" dirty="0" smtClean="0"/>
              <a:t>Calculated by subtracting out personal taxes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288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OTHER NATIONAL INCOME &amp; PRODUCT AcCOUNTS</vt:lpstr>
      <vt:lpstr>5 Common accounts</vt:lpstr>
      <vt:lpstr>GROSS NATIONAL PRODUCT</vt:lpstr>
      <vt:lpstr>Gross national product</vt:lpstr>
      <vt:lpstr>Net national product</vt:lpstr>
      <vt:lpstr>Net national INCOME</vt:lpstr>
      <vt:lpstr>Personal income</vt:lpstr>
      <vt:lpstr>Disposable personal income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NATIONAL INCOME &amp; PRODUCT AcCOUNTS</dc:title>
  <dc:creator>LeRoy Technology</dc:creator>
  <cp:lastModifiedBy>LeRoy Technology</cp:lastModifiedBy>
  <cp:revision>5</cp:revision>
  <dcterms:created xsi:type="dcterms:W3CDTF">2012-02-09T15:17:39Z</dcterms:created>
  <dcterms:modified xsi:type="dcterms:W3CDTF">2012-02-09T16:02:53Z</dcterms:modified>
</cp:coreProperties>
</file>