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02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DF89D-4061-47E6-9F78-532D8A58496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98C0E-A270-4791-9F4E-6D810E68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59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F4FA923-91CD-4E89-9E8E-C89A660ECE2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AFEE419-B12B-4A60-B270-B5118D8929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Investment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4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loss incurred when a security is sold for less than it’s purchase price.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 </a:t>
            </a:r>
            <a:r>
              <a:rPr lang="en-US" dirty="0" err="1" smtClean="0"/>
              <a:t>Emtpor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Latin Phrase meaning, “Let the buyer beware”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Certified Financial Planner</a:t>
            </a:r>
          </a:p>
          <a:p>
            <a:endParaRPr lang="en-US" dirty="0"/>
          </a:p>
          <a:p>
            <a:r>
              <a:rPr lang="en-US" dirty="0" smtClean="0"/>
              <a:t>An individual who has completed the education requirements of the International Board of Certified Financial Planners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Commodity Futures Trading Commission</a:t>
            </a:r>
          </a:p>
          <a:p>
            <a:endParaRPr lang="en-US" dirty="0"/>
          </a:p>
          <a:p>
            <a:r>
              <a:rPr lang="en-US" dirty="0" smtClean="0"/>
              <a:t>The federal regulatory agency that monitors the futures and options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broker’s or adviser’s fee charged for buying or selling securities for an investor.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basic form of corporation ownership.  Owners of common stock have a claim on the assets of a company after those of preferred stockholders and bondholders.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earned on interest that is added to the principal.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 of a bond at a price less than face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Spreading investment funds among different types of investments and 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 received by stockholders from the earnings of a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increase in the basic value of an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09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DJIA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 Jones Industrial Average</a:t>
            </a:r>
          </a:p>
          <a:p>
            <a:endParaRPr lang="en-US" dirty="0"/>
          </a:p>
          <a:p>
            <a:r>
              <a:rPr lang="en-US" dirty="0" smtClean="0"/>
              <a:t>Price-weighted average of actively traded stocks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the bond is worth when it matures.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Deposit Insurance Corporation</a:t>
            </a:r>
          </a:p>
          <a:p>
            <a:endParaRPr lang="en-US" dirty="0"/>
          </a:p>
          <a:p>
            <a:r>
              <a:rPr lang="en-US" dirty="0" smtClean="0"/>
              <a:t>An agency of the federal government created to guarantee bank deposits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who advises others about financial issues.  This person may need to be registered as an investment adviser if he/she provides investment advice for a fee.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Futures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legal commitment to buy or sell a commodity at a specific future date and price.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protecting an investment against price increases.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risk that the financial return on an investment will lose purchasing power due to a general rise in prices of goods and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Insider Trading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illegal use of investment information not generally known to the public.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investor, interest is the payment received from a financial institution for lending money to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Retirement Account</a:t>
            </a:r>
          </a:p>
          <a:p>
            <a:endParaRPr lang="en-US" dirty="0"/>
          </a:p>
          <a:p>
            <a:r>
              <a:rPr lang="en-US" dirty="0" smtClean="0"/>
              <a:t>A tax-</a:t>
            </a:r>
            <a:r>
              <a:rPr lang="en-US" dirty="0" err="1" smtClean="0"/>
              <a:t>defrred</a:t>
            </a:r>
            <a:r>
              <a:rPr lang="en-US" dirty="0" smtClean="0"/>
              <a:t> savings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decrease in the basic value of an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ease with which an investment can be converted into cash.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mutual fund purchased directly by the public that charges a sales commission when bought.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71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risk that the price of stocks, real estate, or other investments will go down due to business cycles or other causes.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company that invests the pooled money of its shareholders in various types of investments.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American Securities Administrators Association</a:t>
            </a:r>
          </a:p>
          <a:p>
            <a:endParaRPr lang="en-US" dirty="0"/>
          </a:p>
          <a:p>
            <a:r>
              <a:rPr lang="en-US" dirty="0" smtClean="0"/>
              <a:t>An organization of securities administrators charged with enforcing securities laws and protecting investors from fraudulent investments.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Load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mutual fund purchased </a:t>
            </a:r>
            <a:r>
              <a:rPr lang="en-US" dirty="0"/>
              <a:t>d</a:t>
            </a:r>
            <a:r>
              <a:rPr lang="en-US" dirty="0" smtClean="0"/>
              <a:t>irectly by the public and does not have a charge for buying.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 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unit of less than 100 shares of 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P/E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price of a stock divided by per share earnings for a 12 month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risk stocks that generally sell for less than $3 and are not listed and traded on any exchange or stock market.</a:t>
            </a:r>
          </a:p>
          <a:p>
            <a:endParaRPr lang="en-US" dirty="0"/>
          </a:p>
          <a:p>
            <a:r>
              <a:rPr lang="en-US" dirty="0" smtClean="0"/>
              <a:t>(Con Artists often deal in Penny Stock frauds)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Ponzi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illegal investment scam named for its inventor, Charles Ponzi.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market characterized by generally falling prices over a period of several months or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investments held by an individual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Ownership in a corporation that has a claim on assets and earnings of a company before those of common stockholders but after bondholders.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on Investment</a:t>
            </a:r>
          </a:p>
          <a:p>
            <a:endParaRPr lang="en-US" dirty="0"/>
          </a:p>
          <a:p>
            <a:r>
              <a:rPr lang="en-US" dirty="0"/>
              <a:t>A performance measure used to evaluate the efficiency of an investment or to compare the efficiency of a number of different investments. To calculate ROI, the benefit (return) of an investment is divided by the cost of the investment; the result is expressed as a percentage or a ratio.</a:t>
            </a:r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investment, the uncertainty that you will get an expected return.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insurance, the uncertainty whether a loss will occur.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person’s capacity to endure market price swings in an investment.</a:t>
            </a:r>
          </a:p>
          <a:p>
            <a:endParaRPr lang="en-US" dirty="0"/>
          </a:p>
          <a:p>
            <a:r>
              <a:rPr lang="en-US" dirty="0"/>
              <a:t>Risk tolerance is an important component in investing. An individual should have a realistic understanding of his or her ability and willingness to stomach large swings in the value of his or her investments.</a:t>
            </a:r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Shares of one 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broad range of investments instruments, including stocks, bonds, and mutual funds.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Securities and Exchange Commission</a:t>
            </a:r>
          </a:p>
          <a:p>
            <a:endParaRPr lang="en-US" dirty="0"/>
          </a:p>
          <a:p>
            <a:r>
              <a:rPr lang="en-US" dirty="0" smtClean="0"/>
              <a:t>A federal agency established to license brokerage firms and regulate the securities industry.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investment that represents ownership of a company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661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Exempt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Investments not subject to tax on income earned.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2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Chip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stock of a company known nationally for the quality of it’s products and it’s profitability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Value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increase in the amount of money over time as a result of investment earnings.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2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representing a loan of money to a corporation or government for a specific period, in exchange for a promise to repay the bondholder the amount borrowed plus interest.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representative who handles transactions related to investor’s order to buy and sell securities.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market characterized by generally rising prices over a period of several months or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gain</a:t>
            </a:r>
            <a:r>
              <a:rPr lang="en-US" dirty="0" smtClean="0"/>
              <a:t> obtained when a security is sold for more than the purchase price.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375</TotalTime>
  <Words>919</Words>
  <Application>Microsoft Office PowerPoint</Application>
  <PresentationFormat>On-screen Show (4:3)</PresentationFormat>
  <Paragraphs>122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Pushpin</vt:lpstr>
      <vt:lpstr>Investment Vocabulary</vt:lpstr>
      <vt:lpstr>Appreciation </vt:lpstr>
      <vt:lpstr>Depreciation </vt:lpstr>
      <vt:lpstr>Bear Market</vt:lpstr>
      <vt:lpstr>Blue Chip </vt:lpstr>
      <vt:lpstr>Bond</vt:lpstr>
      <vt:lpstr>Broker</vt:lpstr>
      <vt:lpstr>Bull Market</vt:lpstr>
      <vt:lpstr>Capital Gain</vt:lpstr>
      <vt:lpstr>Capital Loss</vt:lpstr>
      <vt:lpstr>Caveat Emtpor </vt:lpstr>
      <vt:lpstr>CFP</vt:lpstr>
      <vt:lpstr>CFTC</vt:lpstr>
      <vt:lpstr>Commission</vt:lpstr>
      <vt:lpstr>Common Stock</vt:lpstr>
      <vt:lpstr>Compound Interest </vt:lpstr>
      <vt:lpstr>Discount</vt:lpstr>
      <vt:lpstr>Diversification</vt:lpstr>
      <vt:lpstr>Dividend</vt:lpstr>
      <vt:lpstr>DJIA</vt:lpstr>
      <vt:lpstr>Face Value</vt:lpstr>
      <vt:lpstr>FDIC</vt:lpstr>
      <vt:lpstr>Financial Planner</vt:lpstr>
      <vt:lpstr>Futures Contract</vt:lpstr>
      <vt:lpstr>Hedging</vt:lpstr>
      <vt:lpstr>Inflation Risk</vt:lpstr>
      <vt:lpstr>Insider Trading</vt:lpstr>
      <vt:lpstr>Interest</vt:lpstr>
      <vt:lpstr>IRA</vt:lpstr>
      <vt:lpstr>Liquidity</vt:lpstr>
      <vt:lpstr>Load Fund</vt:lpstr>
      <vt:lpstr>Market Risk</vt:lpstr>
      <vt:lpstr>Mutual Fund</vt:lpstr>
      <vt:lpstr>NASAA</vt:lpstr>
      <vt:lpstr>No Load Fund</vt:lpstr>
      <vt:lpstr>Odd Lot</vt:lpstr>
      <vt:lpstr>P/E Ratio</vt:lpstr>
      <vt:lpstr>Penny Stocks</vt:lpstr>
      <vt:lpstr>Ponzi Scheme</vt:lpstr>
      <vt:lpstr>Portfolio</vt:lpstr>
      <vt:lpstr>Preferred Stock</vt:lpstr>
      <vt:lpstr>ROI</vt:lpstr>
      <vt:lpstr>Risk</vt:lpstr>
      <vt:lpstr>Risk Tolerance</vt:lpstr>
      <vt:lpstr>Round Lot</vt:lpstr>
      <vt:lpstr>Securities</vt:lpstr>
      <vt:lpstr>SEC</vt:lpstr>
      <vt:lpstr>Stock</vt:lpstr>
      <vt:lpstr>Tax Exempt Investments</vt:lpstr>
      <vt:lpstr>Time Value of Money</vt:lpstr>
    </vt:vector>
  </TitlesOfParts>
  <Company>LCUSD#2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Vocabulary</dc:title>
  <dc:creator>LeRoy Technology</dc:creator>
  <cp:lastModifiedBy>LeRoy Technology</cp:lastModifiedBy>
  <cp:revision>7</cp:revision>
  <dcterms:created xsi:type="dcterms:W3CDTF">2014-04-17T14:11:07Z</dcterms:created>
  <dcterms:modified xsi:type="dcterms:W3CDTF">2014-04-17T20:26:47Z</dcterms:modified>
</cp:coreProperties>
</file>