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FD112F-5CDF-412F-B4CD-4412A94583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152076-791F-45F8-AD07-D0AE116E4D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gKDvLoSBgU&amp;feature=related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Gross Domestic Product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Predicting Economic Performance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Real investment is the money used to produce new capital goods</a:t>
            </a:r>
          </a:p>
          <a:p>
            <a:endParaRPr lang="en-US" dirty="0" smtClean="0"/>
          </a:p>
          <a:p>
            <a:r>
              <a:rPr lang="en-US" dirty="0" smtClean="0"/>
              <a:t>Fixed Investments: spending on residential structures, office space, factories, etc.</a:t>
            </a:r>
          </a:p>
          <a:p>
            <a:endParaRPr lang="en-US" dirty="0" smtClean="0"/>
          </a:p>
          <a:p>
            <a:r>
              <a:rPr lang="en-US" dirty="0" smtClean="0"/>
              <a:t>Capital Goods:  office equipment and new machinery</a:t>
            </a:r>
          </a:p>
          <a:p>
            <a:endParaRPr lang="en-US" dirty="0" smtClean="0"/>
          </a:p>
          <a:p>
            <a:r>
              <a:rPr lang="en-US" dirty="0" smtClean="0"/>
              <a:t>**Does Not include stocks, bonds and land because they do not result in the production of any new goods or services.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PURCHASES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Dollar value that the government spends on goods and services such as highways, public education ,and national defense.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EXPORTS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US Exports minus total US Imports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Includes the value of goods and services produced domestically but sold in other countries (exports) and does not include goods and services produced in other countries but purchased locally (Imports).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 Me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http://www.youtube.com/watch?v=TgKDvLoSBgU&amp;feature=related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Domestic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dollar value of all final goods and services produced within a country during one calendar year.</a:t>
            </a:r>
          </a:p>
          <a:p>
            <a:endParaRPr lang="en-US" dirty="0" smtClean="0"/>
          </a:p>
          <a:p>
            <a:r>
              <a:rPr lang="en-US" dirty="0" smtClean="0"/>
              <a:t>Based on 3 things…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Final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avoid counting products more than once, economists include only the value of final goods and services when calculating GDP.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Woodcutter cuts down a tree and sells it to a sawmill operator.  Sawmill processes the tree into lumber, which is sold to a furniture manufacturer.  The manufacturer turns it into a dining table.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ONLY the dining table is the final output.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Current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GDP does not include used cars and secondhand clothing.</a:t>
            </a:r>
          </a:p>
          <a:p>
            <a:endParaRPr lang="en-US" dirty="0" smtClean="0"/>
          </a:p>
          <a:p>
            <a:r>
              <a:rPr lang="en-US" dirty="0" smtClean="0"/>
              <a:t>GDP is a gauge of PRODUCTION.</a:t>
            </a:r>
          </a:p>
          <a:p>
            <a:endParaRPr lang="en-US" dirty="0" smtClean="0"/>
          </a:p>
          <a:p>
            <a:r>
              <a:rPr lang="en-US" dirty="0" smtClean="0"/>
              <a:t>We only want to know what was PRODUCED in the current year.  (Not what was sold.)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Output Produced Within National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GDP ONLY measures output produced within a nation’s borders.</a:t>
            </a:r>
          </a:p>
          <a:p>
            <a:endParaRPr lang="en-US" dirty="0" smtClean="0"/>
          </a:p>
          <a:p>
            <a:r>
              <a:rPr lang="en-US" dirty="0" err="1" smtClean="0"/>
              <a:t>Coca~Cola</a:t>
            </a:r>
            <a:r>
              <a:rPr lang="en-US" dirty="0" smtClean="0"/>
              <a:t> Co. located in Russia DOES NOT COUNT.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EXPENDITURE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sectors of the product market combine to make up GDP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1.  Personal Consumption Expenditures (C) </a:t>
            </a:r>
          </a:p>
          <a:p>
            <a:pPr lvl="2"/>
            <a:r>
              <a:rPr lang="en-US" dirty="0" smtClean="0"/>
              <a:t>2.  Gross Investment  (I)</a:t>
            </a:r>
          </a:p>
          <a:p>
            <a:pPr lvl="2"/>
            <a:r>
              <a:rPr lang="en-US" dirty="0" smtClean="0"/>
              <a:t>3.  Government Purchases of Goods and Services (G)</a:t>
            </a:r>
          </a:p>
          <a:p>
            <a:pPr lvl="2"/>
            <a:r>
              <a:rPr lang="en-US" dirty="0" smtClean="0"/>
              <a:t>4.  Net exports of goods and services, or exports minus imports (X-M)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Expenditure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+ I + G + (X-M)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Consumption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Consumer Purchases</a:t>
            </a:r>
          </a:p>
          <a:p>
            <a:r>
              <a:rPr lang="en-US" dirty="0" smtClean="0"/>
              <a:t>Durable, non durable goods, &amp; services</a:t>
            </a:r>
          </a:p>
          <a:p>
            <a:endParaRPr lang="en-US" dirty="0" smtClean="0"/>
          </a:p>
          <a:p>
            <a:r>
              <a:rPr lang="en-US" dirty="0" smtClean="0"/>
              <a:t>DURABLE:  Lifetime of more than 1 year (Automobiles &amp; Computers)</a:t>
            </a:r>
          </a:p>
          <a:p>
            <a:r>
              <a:rPr lang="en-US" dirty="0" smtClean="0"/>
              <a:t>Non-Durable: food and cosmetics.</a:t>
            </a:r>
          </a:p>
          <a:p>
            <a:endParaRPr lang="en-US" dirty="0" smtClean="0"/>
          </a:p>
          <a:p>
            <a:r>
              <a:rPr lang="en-US" dirty="0" smtClean="0"/>
              <a:t>Services:  medical care, entertainment and public education are the fastest growing area of consumer expenditures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</TotalTime>
  <Words>422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Gross Domestic Product</vt:lpstr>
      <vt:lpstr>Teach Me Economics</vt:lpstr>
      <vt:lpstr>Gross Domestic Product</vt:lpstr>
      <vt:lpstr>1.  Final Output</vt:lpstr>
      <vt:lpstr>2.  Current Year</vt:lpstr>
      <vt:lpstr>3.  Output Produced Within National Borders</vt:lpstr>
      <vt:lpstr>OUTPUT EXPENDITURE MODEL</vt:lpstr>
      <vt:lpstr>Output Expenditure Model</vt:lpstr>
      <vt:lpstr>Personal Consumption Expenditures</vt:lpstr>
      <vt:lpstr>GROSS INVESTMENT</vt:lpstr>
      <vt:lpstr>GOVERNMENT PURCHASES</vt:lpstr>
      <vt:lpstr>NET EXPORTS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Gross Domestic Product</dc:title>
  <dc:creator>LeRoy Technology</dc:creator>
  <cp:lastModifiedBy>LeRoy Technology</cp:lastModifiedBy>
  <cp:revision>6</cp:revision>
  <dcterms:created xsi:type="dcterms:W3CDTF">2012-02-07T14:32:36Z</dcterms:created>
  <dcterms:modified xsi:type="dcterms:W3CDTF">2012-02-07T15:44:28Z</dcterms:modified>
</cp:coreProperties>
</file>