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29E81A7-28CB-4558-B000-EF682E31103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D3E2A6-0E53-4662-964C-92938E5B6D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SAVE?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95800"/>
            <a:ext cx="4953000" cy="1752600"/>
          </a:xfrm>
        </p:spPr>
        <p:txBody>
          <a:bodyPr/>
          <a:lstStyle/>
          <a:p>
            <a:pPr algn="ctr"/>
            <a:r>
              <a:rPr lang="en-US" dirty="0" smtClean="0"/>
              <a:t>Is your paycheck written in disappearing ink?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Pay yourself first!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Deposit money in your savings account when you pay your bills or cash your paycheck.</a:t>
            </a:r>
          </a:p>
          <a:p>
            <a:endParaRPr lang="en-US" dirty="0" smtClean="0"/>
          </a:p>
          <a:p>
            <a:r>
              <a:rPr lang="en-US" dirty="0" smtClean="0"/>
              <a:t>This way you are paying yourself while you pay your bills.</a:t>
            </a:r>
          </a:p>
          <a:p>
            <a:endParaRPr lang="en-US" dirty="0" smtClean="0"/>
          </a:p>
          <a:p>
            <a:r>
              <a:rPr lang="en-US" dirty="0" smtClean="0"/>
              <a:t>Consider it to be a REQUIRED payment.</a:t>
            </a:r>
          </a:p>
          <a:p>
            <a:endParaRPr lang="en-US" dirty="0" smtClean="0"/>
          </a:p>
          <a:p>
            <a:r>
              <a:rPr lang="en-US" dirty="0" smtClean="0"/>
              <a:t>If you don’t have the money on hand, you are less likely to spend it!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Save by 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might not be able to save the same amount every week.</a:t>
            </a:r>
          </a:p>
          <a:p>
            <a:endParaRPr lang="en-US" dirty="0" smtClean="0"/>
          </a:p>
          <a:p>
            <a:r>
              <a:rPr lang="en-US" dirty="0" smtClean="0"/>
              <a:t>If you have an uneven income, you should save a certain percentage of your take-home pay.</a:t>
            </a:r>
          </a:p>
          <a:p>
            <a:endParaRPr lang="en-US" dirty="0" smtClean="0"/>
          </a:p>
          <a:p>
            <a:r>
              <a:rPr lang="en-US" dirty="0" smtClean="0"/>
              <a:t>10%-15%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Reward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time you reach a savings goal, give yourself a SMALL reward!</a:t>
            </a:r>
          </a:p>
          <a:p>
            <a:endParaRPr lang="en-US" dirty="0" smtClean="0"/>
          </a:p>
          <a:p>
            <a:r>
              <a:rPr lang="en-US" dirty="0" smtClean="0"/>
              <a:t>Something that doesn’t cost much!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Consider Your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for things that you are going to value greatly in the future!</a:t>
            </a:r>
          </a:p>
          <a:p>
            <a:endParaRPr lang="en-US" dirty="0" smtClean="0"/>
          </a:p>
          <a:p>
            <a:r>
              <a:rPr lang="en-US" dirty="0" smtClean="0"/>
              <a:t>Don’t spend part of your savings on impulse purchases!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Enroll in Automatic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Through your employer or your financial institution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Payroll Deductions</a:t>
            </a:r>
          </a:p>
          <a:p>
            <a:pPr lvl="2"/>
            <a:r>
              <a:rPr lang="en-US" dirty="0" smtClean="0"/>
              <a:t>Authorize a deduction of a specific amount from your paycheck to be deposited into your savings account.</a:t>
            </a:r>
          </a:p>
          <a:p>
            <a:pPr lvl="1"/>
            <a:r>
              <a:rPr lang="en-US" dirty="0" smtClean="0"/>
              <a:t>Checking Account Transfers</a:t>
            </a:r>
          </a:p>
          <a:p>
            <a:pPr lvl="2"/>
            <a:r>
              <a:rPr lang="en-US" dirty="0" smtClean="0"/>
              <a:t>You can authorize your bank to transfer a certain amount each month from your checking to your savings.  **Don’t OVERDRAFT!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for FINANCIAL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Money in a bank cannot be lost because of misfortunes in the home. (Fire, theft)</a:t>
            </a:r>
          </a:p>
          <a:p>
            <a:endParaRPr lang="en-US" dirty="0" smtClean="0"/>
          </a:p>
          <a:p>
            <a:r>
              <a:rPr lang="en-US" dirty="0" smtClean="0"/>
              <a:t>2.  Most financial institutions are protected by state and federal deposit insurance.  </a:t>
            </a:r>
          </a:p>
          <a:p>
            <a:pPr lvl="1"/>
            <a:r>
              <a:rPr lang="en-US" dirty="0" smtClean="0"/>
              <a:t>(This protects savers from losing their money if the institution closes.)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to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Financial institutions pay interest in exchange for the use of your money while it is deposited.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Interest rates on savings vary according to the type of account chosen and the financial institution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They also vary according to the money in the economy (More money in economy= low interest rates!)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Save for the Unexpected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future WILL include some unexpected expenses.</a:t>
            </a:r>
          </a:p>
          <a:p>
            <a:endParaRPr lang="en-US" dirty="0" smtClean="0"/>
          </a:p>
          <a:p>
            <a:r>
              <a:rPr lang="en-US" dirty="0" smtClean="0"/>
              <a:t>ACCIDENTS HAPPEN!</a:t>
            </a:r>
          </a:p>
          <a:p>
            <a:endParaRPr lang="en-US" dirty="0" smtClean="0"/>
          </a:p>
          <a:p>
            <a:r>
              <a:rPr lang="en-US" dirty="0" smtClean="0"/>
              <a:t>What happens if you lose your job? Do you still have to pay? 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EMERGENCY FUND!!! (At least 3 months worth of cash!)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Save for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Opportunities to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TRAVEL</a:t>
            </a:r>
          </a:p>
          <a:p>
            <a:pPr lvl="2"/>
            <a:r>
              <a:rPr lang="en-US" dirty="0" smtClean="0"/>
              <a:t>LARGE PURCHASES</a:t>
            </a:r>
          </a:p>
          <a:p>
            <a:pPr lvl="2"/>
            <a:r>
              <a:rPr lang="en-US" dirty="0" smtClean="0"/>
              <a:t>VEHICLES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Save for Major Purchases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REALLY expensive stuff!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r>
              <a:rPr lang="en-US" dirty="0" smtClean="0"/>
              <a:t>HOUSES</a:t>
            </a:r>
          </a:p>
          <a:p>
            <a:pPr lvl="2"/>
            <a:r>
              <a:rPr lang="en-US" dirty="0" smtClean="0"/>
              <a:t>CARS</a:t>
            </a:r>
          </a:p>
          <a:p>
            <a:pPr lvl="2"/>
            <a:r>
              <a:rPr lang="en-US" dirty="0" smtClean="0"/>
              <a:t>BOATS</a:t>
            </a:r>
          </a:p>
          <a:p>
            <a:pPr lvl="2"/>
            <a:r>
              <a:rPr lang="en-US" dirty="0" smtClean="0"/>
              <a:t>HOME REPAIRS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Save for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to allow yourself to have a flexible lifestyle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Live in a “nicer” apartment</a:t>
            </a:r>
          </a:p>
          <a:p>
            <a:pPr lvl="2"/>
            <a:r>
              <a:rPr lang="en-US" dirty="0" smtClean="0"/>
              <a:t>Quit your job, take pay cut at new job;  have the opportunity for growth</a:t>
            </a:r>
          </a:p>
          <a:p>
            <a:pPr lvl="3"/>
            <a:r>
              <a:rPr lang="en-US" dirty="0" smtClean="0"/>
              <a:t>(Ms. </a:t>
            </a:r>
            <a:r>
              <a:rPr lang="en-US" dirty="0" err="1" smtClean="0"/>
              <a:t>Soris</a:t>
            </a:r>
            <a:r>
              <a:rPr lang="en-US" dirty="0" smtClean="0"/>
              <a:t> &amp; her student teaching experience.)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Save to Achieve 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sooner you save, the better your chances are of achieving your goals!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COLLEGE</a:t>
            </a:r>
          </a:p>
          <a:p>
            <a:pPr lvl="2"/>
            <a:r>
              <a:rPr lang="en-US" dirty="0" smtClean="0"/>
              <a:t>PURCHASING A HOME (Down Payment)</a:t>
            </a:r>
          </a:p>
          <a:p>
            <a:pPr lvl="2"/>
            <a:r>
              <a:rPr lang="en-US" dirty="0" smtClean="0"/>
              <a:t>PURCHASING A CAR</a:t>
            </a:r>
          </a:p>
          <a:p>
            <a:endParaRPr lang="en-US" dirty="0" smtClean="0"/>
          </a:p>
          <a:p>
            <a:r>
              <a:rPr lang="en-US" dirty="0" smtClean="0"/>
              <a:t>Increase your savings goals:  $100/month…$125/month….$150/month, etc!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267200"/>
            <a:ext cx="4953000" cy="1752600"/>
          </a:xfrm>
        </p:spPr>
        <p:txBody>
          <a:bodyPr/>
          <a:lstStyle/>
          <a:p>
            <a:r>
              <a:rPr lang="en-US" dirty="0" smtClean="0"/>
              <a:t>Saving $$ can be a challenge!!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</TotalTime>
  <Words>507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WHY SAVE?</vt:lpstr>
      <vt:lpstr>SAVING for FINANCIAL SECURITY</vt:lpstr>
      <vt:lpstr>SAVE to GROW</vt:lpstr>
      <vt:lpstr>1.  Save for the Unexpected</vt:lpstr>
      <vt:lpstr>2.  Save for Opportunities</vt:lpstr>
      <vt:lpstr>3.  Save for Major Purchases</vt:lpstr>
      <vt:lpstr>4.  Save for Flexibility</vt:lpstr>
      <vt:lpstr>5.  Save to Achieve Your Goals</vt:lpstr>
      <vt:lpstr>SAVING STRATEGIES</vt:lpstr>
      <vt:lpstr>1.  Pay yourself first!</vt:lpstr>
      <vt:lpstr>2.  Save by the Numbers</vt:lpstr>
      <vt:lpstr>3.  Reward Yourself</vt:lpstr>
      <vt:lpstr>4.  Consider Your Values</vt:lpstr>
      <vt:lpstr>5.  Enroll in Automatic Saving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SAVE?</dc:title>
  <dc:creator>LeRoy Technology</dc:creator>
  <cp:lastModifiedBy>LeRoy Technology</cp:lastModifiedBy>
  <cp:revision>3</cp:revision>
  <dcterms:created xsi:type="dcterms:W3CDTF">2012-01-12T15:30:36Z</dcterms:created>
  <dcterms:modified xsi:type="dcterms:W3CDTF">2012-01-12T15:56:10Z</dcterms:modified>
</cp:coreProperties>
</file>