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0" r:id="rId11"/>
    <p:sldId id="271" r:id="rId12"/>
    <p:sldId id="264" r:id="rId13"/>
    <p:sldId id="265" r:id="rId14"/>
    <p:sldId id="266" r:id="rId15"/>
    <p:sldId id="267" r:id="rId16"/>
    <p:sldId id="268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5826-453E-4A76-AF6F-11345F36A9BB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E09DD42-827C-474C-AD1D-FE78055694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5826-453E-4A76-AF6F-11345F36A9BB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DD42-827C-474C-AD1D-FE78055694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E09DD42-827C-474C-AD1D-FE78055694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5826-453E-4A76-AF6F-11345F36A9BB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5826-453E-4A76-AF6F-11345F36A9BB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E09DD42-827C-474C-AD1D-FE78055694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5826-453E-4A76-AF6F-11345F36A9BB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E09DD42-827C-474C-AD1D-FE78055694F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D655826-453E-4A76-AF6F-11345F36A9BB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DD42-827C-474C-AD1D-FE78055694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5826-453E-4A76-AF6F-11345F36A9BB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E09DD42-827C-474C-AD1D-FE78055694F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5826-453E-4A76-AF6F-11345F36A9BB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E09DD42-827C-474C-AD1D-FE78055694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5826-453E-4A76-AF6F-11345F36A9BB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09DD42-827C-474C-AD1D-FE78055694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E09DD42-827C-474C-AD1D-FE78055694F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5826-453E-4A76-AF6F-11345F36A9BB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E09DD42-827C-474C-AD1D-FE78055694F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D655826-453E-4A76-AF6F-11345F36A9BB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D655826-453E-4A76-AF6F-11345F36A9BB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E09DD42-827C-474C-AD1D-FE78055694F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annualcreditreport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7dFbNw3bpK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reditreport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Borrowing Money &amp; Credit</a:t>
            </a:r>
            <a:endParaRPr lang="en-US" dirty="0"/>
          </a:p>
        </p:txBody>
      </p:sp>
      <p:pic>
        <p:nvPicPr>
          <p:cNvPr id="25602" name="Picture 2" descr="http://graphics8.nytimes.com/images/2008/08/04/business/04adco.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895600"/>
            <a:ext cx="5715000" cy="2762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FREECreditReport.com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Mr. Steele headed to the site and filled out the information form, including his credit-card number, which he thought the site needed to verify his identity.</a:t>
            </a:r>
          </a:p>
          <a:p>
            <a:r>
              <a:rPr lang="en-US" dirty="0" smtClean="0"/>
              <a:t>But a couple of months later, Mr. Steele noticed the site had been charging his credit card. While he believed he had signed up for a free report, he had actually enrolled in a credit-monitoring service that cost $14.95 a month. He says he never expected that it would cost anything.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FREECreditReport.com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“It’s called FreeCreditReport.com,” he said. “It’s kind of easy to make that assumption. I didn’t see anything in the process of signing up that said, ‘Hey, if you don’t cancel in 30 days or whatever, you’re going to get charged.’ ”</a:t>
            </a:r>
          </a:p>
          <a:p>
            <a:r>
              <a:rPr lang="en-US" dirty="0" smtClean="0"/>
              <a:t>Consumer groups have long objected to sites like FreeCreditReport.com. Consumers may obtain a free credit report each year from the three major agencies, as mandated by an act that Congress passed in 2003. The only authorized site for that is </a:t>
            </a:r>
            <a:r>
              <a:rPr lang="en-US" dirty="0" smtClean="0">
                <a:hlinkClick r:id="rId2"/>
              </a:rPr>
              <a:t>AnnualCreditReport.com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Customers have to be approved then they can start making credit purchases</a:t>
            </a:r>
          </a:p>
          <a:p>
            <a:endParaRPr lang="en-US" dirty="0" smtClean="0"/>
          </a:p>
          <a:p>
            <a:r>
              <a:rPr lang="en-US" dirty="0" smtClean="0"/>
              <a:t>The consumer is billed usually every 28 or 30 days</a:t>
            </a:r>
          </a:p>
          <a:p>
            <a:endParaRPr lang="en-US" dirty="0" smtClean="0"/>
          </a:p>
          <a:p>
            <a:r>
              <a:rPr lang="en-US" dirty="0" smtClean="0"/>
              <a:t>Consumers have credit limits or the maximum amount that the customer can purchase on credit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YOU DON’T PAY?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FINANCE CHARGE!!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The total cost of credit expressed in dollars and cents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INCLUDES: interest, service charges, miscellaneous fees.</a:t>
            </a: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YOUCHARGE ABOVE YOUR LIMIT?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USURY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Charging credit above your credit limit is called USURY and it’s illegal!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BANRUPTCY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legal declaration of inability to pay debts</a:t>
            </a:r>
          </a:p>
          <a:p>
            <a:endParaRPr lang="en-US" dirty="0" smtClean="0"/>
          </a:p>
          <a:p>
            <a:r>
              <a:rPr lang="en-US" dirty="0" smtClean="0"/>
              <a:t>Remains on a person’s credit history for 14 years, making it nearly impossible to borrow $ or receive credit.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in the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Stimulates economic growth </a:t>
            </a:r>
          </a:p>
          <a:p>
            <a:pPr lvl="1"/>
            <a:r>
              <a:rPr lang="en-US" dirty="0" smtClean="0"/>
              <a:t>The ability to spend borrowed money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</a:t>
            </a:r>
            <a:r>
              <a:rPr lang="en-US" dirty="0" smtClean="0"/>
              <a:t>romotes economic stability</a:t>
            </a:r>
          </a:p>
          <a:p>
            <a:pPr lvl="1"/>
            <a:r>
              <a:rPr lang="en-US" dirty="0" smtClean="0"/>
              <a:t>Credit, when used in moderation, promotes high employment and stable prices</a:t>
            </a:r>
          </a:p>
          <a:p>
            <a:pPr lvl="1"/>
            <a:r>
              <a:rPr lang="en-US" dirty="0" smtClean="0"/>
              <a:t>We buy goods and services on credit and demand increases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about it…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do lenders charge interest on loans?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can having too much credit be harmful to a consumer?  Would you like to have a cc with a $50,000 credit limit?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is bankruptcy considered a last resort for a credit abuser?  How can it affect a person’s life?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FREECreditReport.com really free?  Why/Why not?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Borrowing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PRINCIPAL:  The amount borrowed in the loan</a:t>
            </a:r>
          </a:p>
          <a:p>
            <a:endParaRPr lang="en-US" dirty="0" smtClean="0"/>
          </a:p>
          <a:p>
            <a:r>
              <a:rPr lang="en-US" dirty="0" smtClean="0"/>
              <a:t>INTEREST:  The amount paid by the borrower for the privilege of using the money</a:t>
            </a:r>
          </a:p>
          <a:p>
            <a:endParaRPr lang="en-US" dirty="0" smtClean="0"/>
          </a:p>
          <a:p>
            <a:r>
              <a:rPr lang="en-US" dirty="0" smtClean="0"/>
              <a:t>COLLATERAL:  Something of value offered by the borrower as a guarantee that the loan will be repaid.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COLLATERAL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Mortgage:  The house is the collateral</a:t>
            </a:r>
          </a:p>
          <a:p>
            <a:endParaRPr lang="en-US" dirty="0" smtClean="0"/>
          </a:p>
          <a:p>
            <a:r>
              <a:rPr lang="en-US" dirty="0" smtClean="0"/>
              <a:t>Auto Loan: The Car is the collateral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What if the loan is not repaid?</a:t>
            </a:r>
          </a:p>
          <a:p>
            <a:pPr lvl="2"/>
            <a:endParaRPr lang="en-US" dirty="0" smtClean="0"/>
          </a:p>
          <a:p>
            <a:pPr lvl="4"/>
            <a:r>
              <a:rPr lang="en-US" dirty="0" smtClean="0"/>
              <a:t>The lender can foreclose on the house or repossess the car!!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LOANS REPAID?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Principal + Interest is divided into equal amounts called INSTALLMENTS</a:t>
            </a:r>
          </a:p>
          <a:p>
            <a:endParaRPr lang="en-US" dirty="0" smtClean="0"/>
          </a:p>
          <a:p>
            <a:r>
              <a:rPr lang="en-US" dirty="0" smtClean="0"/>
              <a:t>The length of the repayment is important in determining the monthly payment amount.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Longer loan = smaller payment</a:t>
            </a:r>
          </a:p>
          <a:p>
            <a:r>
              <a:rPr lang="en-US" dirty="0" smtClean="0"/>
              <a:t>Shorter loan = larger payment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BUYING ON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Charge purchases and pay for them LATER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Credit is offered by:</a:t>
            </a:r>
          </a:p>
          <a:p>
            <a:pPr lvl="2"/>
            <a:r>
              <a:rPr lang="en-US" dirty="0" smtClean="0"/>
              <a:t>Banks</a:t>
            </a:r>
          </a:p>
          <a:p>
            <a:pPr lvl="2"/>
            <a:r>
              <a:rPr lang="en-US" dirty="0" smtClean="0"/>
              <a:t>Department stores</a:t>
            </a:r>
          </a:p>
          <a:p>
            <a:pPr lvl="2"/>
            <a:r>
              <a:rPr lang="en-US" dirty="0" smtClean="0"/>
              <a:t>Gasoline companies</a:t>
            </a:r>
          </a:p>
          <a:p>
            <a:pPr lvl="2"/>
            <a:r>
              <a:rPr lang="en-US" dirty="0" smtClean="0"/>
              <a:t>Financial service firms: VISA, </a:t>
            </a:r>
            <a:r>
              <a:rPr lang="en-US" dirty="0" err="1" smtClean="0"/>
              <a:t>Mastercard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RATINGS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Usually, Consumers can not use credit without first applying for it and being approved.</a:t>
            </a:r>
          </a:p>
          <a:p>
            <a:endParaRPr lang="en-US" dirty="0" smtClean="0"/>
          </a:p>
          <a:p>
            <a:r>
              <a:rPr lang="en-US" dirty="0" smtClean="0"/>
              <a:t>CREDIT RATING: an estimation of the probability of repayment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Ability to Pay</a:t>
            </a:r>
          </a:p>
          <a:p>
            <a:pPr lvl="1"/>
            <a:r>
              <a:rPr lang="en-US" dirty="0" smtClean="0"/>
              <a:t>Assets</a:t>
            </a:r>
          </a:p>
          <a:p>
            <a:pPr lvl="1"/>
            <a:r>
              <a:rPr lang="en-US" dirty="0" smtClean="0"/>
              <a:t>Credit History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BUREAU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CREDIT BUREAU:  credit reporting service; a business that specializes in collecting financial information about consumers.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Information comes from banks and other financial institutions </a:t>
            </a:r>
          </a:p>
          <a:p>
            <a:pPr lvl="1"/>
            <a:r>
              <a:rPr lang="en-US" dirty="0" smtClean="0"/>
              <a:t>Stores</a:t>
            </a:r>
          </a:p>
          <a:p>
            <a:pPr lvl="1"/>
            <a:r>
              <a:rPr lang="en-US" dirty="0" smtClean="0"/>
              <a:t>Credit card companies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Consumers can also request a copy of their own credit report to guarantee that their information is accurate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Because we just have to 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WATCH THIS!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Free Credit </a:t>
            </a:r>
            <a:r>
              <a:rPr lang="en-US" dirty="0" err="1" smtClean="0">
                <a:hlinkClick r:id="rId2"/>
              </a:rPr>
              <a:t>Report.Com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FREECreditReport.com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ads were lighthearted and catchy, with lyrics like: “F-R-E-E, that spells free </a:t>
            </a:r>
            <a:r>
              <a:rPr lang="en-US" dirty="0" smtClean="0">
                <a:hlinkClick r:id="rId2"/>
              </a:rPr>
              <a:t>creditreport.com</a:t>
            </a:r>
            <a:r>
              <a:rPr lang="en-US" dirty="0" smtClean="0"/>
              <a:t>, baby. Saw their ads on my TV, thought about going but was too lazy.”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</TotalTime>
  <Words>648</Words>
  <Application>Microsoft Office PowerPoint</Application>
  <PresentationFormat>On-screen Show (4:3)</PresentationFormat>
  <Paragraphs>98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Borrowing Money &amp; Credit</vt:lpstr>
      <vt:lpstr>Borrowing Money</vt:lpstr>
      <vt:lpstr>COLLATERAL</vt:lpstr>
      <vt:lpstr>HOW ARE LOANS REPAID?</vt:lpstr>
      <vt:lpstr>BUYING ON CREDIT</vt:lpstr>
      <vt:lpstr>CREDIT RATINGS</vt:lpstr>
      <vt:lpstr>CREDIT BUREAU</vt:lpstr>
      <vt:lpstr>Because we just have to ……</vt:lpstr>
      <vt:lpstr>FREECreditReport.com</vt:lpstr>
      <vt:lpstr>FREECreditReport.com</vt:lpstr>
      <vt:lpstr>FREECreditReport.com</vt:lpstr>
      <vt:lpstr>CREDIT TERMS</vt:lpstr>
      <vt:lpstr>WHAT IF YOU DON’T PAY?</vt:lpstr>
      <vt:lpstr>WHAT IF YOUCHARGE ABOVE YOUR LIMIT?</vt:lpstr>
      <vt:lpstr>BANRUPTCY</vt:lpstr>
      <vt:lpstr>Credit in the Economy</vt:lpstr>
      <vt:lpstr>Think about it…</vt:lpstr>
    </vt:vector>
  </TitlesOfParts>
  <Company>LCUSD#2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Borrowing Money &amp; Credit</dc:title>
  <dc:creator>LeRoy Technology</dc:creator>
  <cp:lastModifiedBy>LeRoy Technology</cp:lastModifiedBy>
  <cp:revision>7</cp:revision>
  <dcterms:created xsi:type="dcterms:W3CDTF">2012-02-01T15:33:55Z</dcterms:created>
  <dcterms:modified xsi:type="dcterms:W3CDTF">2012-02-01T16:13:46Z</dcterms:modified>
</cp:coreProperties>
</file>