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28" y="-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8E42-7536-4909-80B3-E07166802830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E67557-09DA-48D8-A72E-3E657132F2D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8E42-7536-4909-80B3-E07166802830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7557-09DA-48D8-A72E-3E657132F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8E42-7536-4909-80B3-E07166802830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7557-09DA-48D8-A72E-3E657132F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8E42-7536-4909-80B3-E07166802830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E67557-09DA-48D8-A72E-3E657132F2D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8E42-7536-4909-80B3-E07166802830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E67557-09DA-48D8-A72E-3E657132F2D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8E42-7536-4909-80B3-E07166802830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E67557-09DA-48D8-A72E-3E657132F2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8E42-7536-4909-80B3-E07166802830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E67557-09DA-48D8-A72E-3E657132F2D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8E42-7536-4909-80B3-E07166802830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E67557-09DA-48D8-A72E-3E657132F2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8E42-7536-4909-80B3-E07166802830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E67557-09DA-48D8-A72E-3E657132F2D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8E42-7536-4909-80B3-E07166802830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E67557-09DA-48D8-A72E-3E657132F2D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8E42-7536-4909-80B3-E07166802830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E67557-09DA-48D8-A72E-3E657132F2D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D38E42-7536-4909-80B3-E07166802830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3E67557-09DA-48D8-A72E-3E657132F2D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changeanything.com/wp-content/uploads/2011/09/plastic-water-bottle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Economic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2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useful, tangible item</a:t>
            </a:r>
          </a:p>
          <a:p>
            <a:endParaRPr lang="en-US" dirty="0" smtClean="0"/>
          </a:p>
          <a:p>
            <a:r>
              <a:rPr lang="en-US" dirty="0" smtClean="0"/>
              <a:t>Book, car or computer that satisfies a want.</a:t>
            </a:r>
          </a:p>
          <a:p>
            <a:endParaRPr lang="en-US" dirty="0"/>
          </a:p>
          <a:p>
            <a:r>
              <a:rPr lang="en-US" dirty="0" smtClean="0"/>
              <a:t>When manufactured goods are used to produce other goods and services, they are called CAPITAL GOODS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GOODS</a:t>
            </a:r>
            <a:endParaRPr lang="en-US" dirty="0"/>
          </a:p>
        </p:txBody>
      </p:sp>
      <p:pic>
        <p:nvPicPr>
          <p:cNvPr id="4098" name="Picture 2" descr="https://encrypted-tbn2.google.com/images?q=tbn:ANd9GcRqqKDgBJfQ2TT_9o8KVOl6xPS1R5lo0oCb6HgFwSF6lCmAUtiso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14800"/>
            <a:ext cx="28194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05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that is performed for someone</a:t>
            </a:r>
          </a:p>
          <a:p>
            <a:pPr marL="18288" indent="0">
              <a:buNone/>
            </a:pPr>
            <a:endParaRPr lang="en-US" dirty="0" smtClean="0"/>
          </a:p>
          <a:p>
            <a:r>
              <a:rPr lang="en-US" dirty="0" smtClean="0"/>
              <a:t>Haircuts, home repairs, forms of entertainment</a:t>
            </a:r>
          </a:p>
          <a:p>
            <a:endParaRPr lang="en-US" dirty="0"/>
          </a:p>
          <a:p>
            <a:r>
              <a:rPr lang="en-US" dirty="0" smtClean="0"/>
              <a:t> work that doctors, lawyers, or teachers perform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pic>
        <p:nvPicPr>
          <p:cNvPr id="3074" name="Picture 2" descr="https://encrypted-tbn0.google.com/images?q=tbn:ANd9GcT2YedMj_CJOVAPcVyOCCif37u1QVzao4Ip-Fk_JX56kIF8CsFX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3860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73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something to have VALUE it must have UTILITY</a:t>
            </a:r>
          </a:p>
          <a:p>
            <a:endParaRPr lang="en-US" dirty="0"/>
          </a:p>
          <a:p>
            <a:r>
              <a:rPr lang="en-US" dirty="0" smtClean="0"/>
              <a:t>The utility of a good or service may vary from one person to the next</a:t>
            </a:r>
          </a:p>
          <a:p>
            <a:endParaRPr lang="en-US" dirty="0"/>
          </a:p>
          <a:p>
            <a:r>
              <a:rPr lang="en-US" dirty="0" smtClean="0"/>
              <a:t>One person may enjoy a rock concert, another person may not.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</a:t>
            </a:r>
            <a:endParaRPr lang="en-US" dirty="0"/>
          </a:p>
        </p:txBody>
      </p:sp>
      <p:pic>
        <p:nvPicPr>
          <p:cNvPr id="2050" name="Picture 2" descr="http://www.acmetoycompany.com/Blackti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962400"/>
            <a:ext cx="4419600" cy="2484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358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something to have economic value it must be scarce AND have utility.</a:t>
            </a:r>
          </a:p>
          <a:p>
            <a:endParaRPr lang="en-US" dirty="0"/>
          </a:p>
          <a:p>
            <a:r>
              <a:rPr lang="en-US" dirty="0" smtClean="0"/>
              <a:t>Diamonds are scarce AND have utility.  </a:t>
            </a:r>
          </a:p>
          <a:p>
            <a:endParaRPr lang="en-US" dirty="0"/>
          </a:p>
          <a:p>
            <a:r>
              <a:rPr lang="en-US" dirty="0" smtClean="0"/>
              <a:t>Water has UTILITY but it is not scarce enough to give it much value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</a:t>
            </a:r>
            <a:endParaRPr lang="en-US" dirty="0"/>
          </a:p>
        </p:txBody>
      </p:sp>
      <p:pic>
        <p:nvPicPr>
          <p:cNvPr id="1026" name="Picture 2" descr="https://encrypted-tbn2.google.com/images?q=tbn:ANd9GcTkANqFF99R5SGywFrkEl-rHxS5daHGbz4ZTWVgNubGpuy6Dq4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743" y="3962400"/>
            <a:ext cx="204787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log.changeanything.com/wp-content/uploads/2011/09/plastic-water-bottl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989678"/>
            <a:ext cx="1752600" cy="223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6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accumulation of products that are tangible, scarce, useful, and transferable from one person to another is wealth.  </a:t>
            </a:r>
          </a:p>
          <a:p>
            <a:endParaRPr lang="en-US" dirty="0"/>
          </a:p>
          <a:p>
            <a:r>
              <a:rPr lang="en-US" dirty="0" smtClean="0"/>
              <a:t>Natural resources, factories, stores, houses, motels, theaters, furniture, clothing, books, highways, video games</a:t>
            </a:r>
            <a:r>
              <a:rPr lang="en-US" smtClean="0"/>
              <a:t>, etc</a:t>
            </a:r>
            <a:r>
              <a:rPr lang="en-US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567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26</TotalTime>
  <Words>186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Elemental</vt:lpstr>
      <vt:lpstr>Basic Economic Concepts</vt:lpstr>
      <vt:lpstr>GOODS</vt:lpstr>
      <vt:lpstr>SERVICES</vt:lpstr>
      <vt:lpstr>UTILITY</vt:lpstr>
      <vt:lpstr>VALUE</vt:lpstr>
      <vt:lpstr>WEALTH</vt:lpstr>
    </vt:vector>
  </TitlesOfParts>
  <Company>LCUSD#2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Economic Concepts</dc:title>
  <dc:creator>LeRoy Technology</dc:creator>
  <cp:lastModifiedBy>LeRoy Technology</cp:lastModifiedBy>
  <cp:revision>3</cp:revision>
  <dcterms:created xsi:type="dcterms:W3CDTF">2012-08-31T15:39:20Z</dcterms:created>
  <dcterms:modified xsi:type="dcterms:W3CDTF">2012-08-31T16:06:16Z</dcterms:modified>
</cp:coreProperties>
</file>